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handoutMasterIdLst>
    <p:handoutMasterId r:id="rId18"/>
  </p:handoutMasterIdLst>
  <p:sldIdLst>
    <p:sldId id="336" r:id="rId2"/>
    <p:sldId id="376" r:id="rId3"/>
    <p:sldId id="374" r:id="rId4"/>
    <p:sldId id="388" r:id="rId5"/>
    <p:sldId id="372" r:id="rId6"/>
    <p:sldId id="385" r:id="rId7"/>
    <p:sldId id="387" r:id="rId8"/>
    <p:sldId id="377" r:id="rId9"/>
    <p:sldId id="389" r:id="rId10"/>
    <p:sldId id="383" r:id="rId11"/>
    <p:sldId id="373" r:id="rId12"/>
    <p:sldId id="381" r:id="rId13"/>
    <p:sldId id="390" r:id="rId14"/>
    <p:sldId id="391" r:id="rId15"/>
    <p:sldId id="384" r:id="rId16"/>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83A2FB-9306-43A8-8C7D-B618F00ACABB}" v="5" dt="2025-01-14T07:22:57.85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25" d="100"/>
          <a:sy n="125" d="100"/>
        </p:scale>
        <p:origin x="-270" y="42"/>
      </p:cViewPr>
      <p:guideLst/>
    </p:cSldViewPr>
  </p:slideViewPr>
  <p:notesTextViewPr>
    <p:cViewPr>
      <p:scale>
        <a:sx n="1" d="1"/>
        <a:sy n="1" d="1"/>
      </p:scale>
      <p:origin x="0" y="0"/>
    </p:cViewPr>
  </p:notesTextViewPr>
  <p:notesViewPr>
    <p:cSldViewPr snapToGrid="0">
      <p:cViewPr varScale="1">
        <p:scale>
          <a:sx n="54" d="100"/>
          <a:sy n="54" d="100"/>
        </p:scale>
        <p:origin x="2644"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uki MATSUMOTO" userId="98b02df8-3287-447b-93db-ff9b0bb1d1ec" providerId="ADAL" clId="{E4DB6624-5E36-4B7B-8EF5-4E366D95F20E}"/>
    <pc:docChg chg="custSel modSld">
      <pc:chgData name="Yuki MATSUMOTO" userId="98b02df8-3287-447b-93db-ff9b0bb1d1ec" providerId="ADAL" clId="{E4DB6624-5E36-4B7B-8EF5-4E366D95F20E}" dt="2024-12-13T01:57:32.627" v="21" actId="6549"/>
      <pc:docMkLst>
        <pc:docMk/>
      </pc:docMkLst>
      <pc:sldChg chg="modSp mod">
        <pc:chgData name="Yuki MATSUMOTO" userId="98b02df8-3287-447b-93db-ff9b0bb1d1ec" providerId="ADAL" clId="{E4DB6624-5E36-4B7B-8EF5-4E366D95F20E}" dt="2024-12-13T01:56:22.833" v="3" actId="14100"/>
        <pc:sldMkLst>
          <pc:docMk/>
          <pc:sldMk cId="1844348000" sldId="336"/>
        </pc:sldMkLst>
        <pc:spChg chg="mod">
          <ac:chgData name="Yuki MATSUMOTO" userId="98b02df8-3287-447b-93db-ff9b0bb1d1ec" providerId="ADAL" clId="{E4DB6624-5E36-4B7B-8EF5-4E366D95F20E}" dt="2024-12-13T01:56:22.833" v="3" actId="14100"/>
          <ac:spMkLst>
            <pc:docMk/>
            <pc:sldMk cId="1844348000" sldId="336"/>
            <ac:spMk id="6" creationId="{2E861FDB-5D93-94E6-1C84-5F966BE9950E}"/>
          </ac:spMkLst>
        </pc:spChg>
      </pc:sldChg>
      <pc:sldChg chg="modSp mod">
        <pc:chgData name="Yuki MATSUMOTO" userId="98b02df8-3287-447b-93db-ff9b0bb1d1ec" providerId="ADAL" clId="{E4DB6624-5E36-4B7B-8EF5-4E366D95F20E}" dt="2024-12-13T01:57:32.627" v="21" actId="6549"/>
        <pc:sldMkLst>
          <pc:docMk/>
          <pc:sldMk cId="1444149175" sldId="377"/>
        </pc:sldMkLst>
        <pc:spChg chg="mod">
          <ac:chgData name="Yuki MATSUMOTO" userId="98b02df8-3287-447b-93db-ff9b0bb1d1ec" providerId="ADAL" clId="{E4DB6624-5E36-4B7B-8EF5-4E366D95F20E}" dt="2024-12-13T01:57:32.627" v="21" actId="6549"/>
          <ac:spMkLst>
            <pc:docMk/>
            <pc:sldMk cId="1444149175" sldId="377"/>
            <ac:spMk id="5" creationId="{D70E7C33-D1DC-29EB-8DD0-C6E2F6A57FF2}"/>
          </ac:spMkLst>
        </pc:spChg>
      </pc:sldChg>
      <pc:sldChg chg="modSp mod">
        <pc:chgData name="Yuki MATSUMOTO" userId="98b02df8-3287-447b-93db-ff9b0bb1d1ec" providerId="ADAL" clId="{E4DB6624-5E36-4B7B-8EF5-4E366D95F20E}" dt="2024-12-13T01:56:45.585" v="20" actId="20577"/>
        <pc:sldMkLst>
          <pc:docMk/>
          <pc:sldMk cId="205647103" sldId="385"/>
        </pc:sldMkLst>
        <pc:graphicFrameChg chg="modGraphic">
          <ac:chgData name="Yuki MATSUMOTO" userId="98b02df8-3287-447b-93db-ff9b0bb1d1ec" providerId="ADAL" clId="{E4DB6624-5E36-4B7B-8EF5-4E366D95F20E}" dt="2024-12-13T01:56:45.585" v="20" actId="20577"/>
          <ac:graphicFrameMkLst>
            <pc:docMk/>
            <pc:sldMk cId="205647103" sldId="385"/>
            <ac:graphicFrameMk id="7" creationId="{4AA411D4-2FD9-979F-A97E-52F34DD47D38}"/>
          </ac:graphicFrameMkLst>
        </pc:graphicFrameChg>
      </pc:sldChg>
    </pc:docChg>
  </pc:docChgLst>
  <pc:docChgLst>
    <pc:chgData name="Yuki MATSUMOTO" userId="98b02df8-3287-447b-93db-ff9b0bb1d1ec" providerId="ADAL" clId="{C535D1AB-26F7-4737-8CC1-028F2F06CAB6}"/>
    <pc:docChg chg="undo custSel modSld">
      <pc:chgData name="Yuki MATSUMOTO" userId="98b02df8-3287-447b-93db-ff9b0bb1d1ec" providerId="ADAL" clId="{C535D1AB-26F7-4737-8CC1-028F2F06CAB6}" dt="2024-12-06T14:05:36.757" v="9"/>
      <pc:docMkLst>
        <pc:docMk/>
      </pc:docMkLst>
      <pc:sldChg chg="modSp mod">
        <pc:chgData name="Yuki MATSUMOTO" userId="98b02df8-3287-447b-93db-ff9b0bb1d1ec" providerId="ADAL" clId="{C535D1AB-26F7-4737-8CC1-028F2F06CAB6}" dt="2024-12-06T14:05:36.757" v="9"/>
        <pc:sldMkLst>
          <pc:docMk/>
          <pc:sldMk cId="1844348000" sldId="336"/>
        </pc:sldMkLst>
        <pc:spChg chg="mod">
          <ac:chgData name="Yuki MATSUMOTO" userId="98b02df8-3287-447b-93db-ff9b0bb1d1ec" providerId="ADAL" clId="{C535D1AB-26F7-4737-8CC1-028F2F06CAB6}" dt="2024-12-06T14:05:26.866" v="8" actId="1076"/>
          <ac:spMkLst>
            <pc:docMk/>
            <pc:sldMk cId="1844348000" sldId="336"/>
            <ac:spMk id="6" creationId="{2E861FDB-5D93-94E6-1C84-5F966BE9950E}"/>
          </ac:spMkLst>
        </pc:spChg>
        <pc:spChg chg="mod">
          <ac:chgData name="Yuki MATSUMOTO" userId="98b02df8-3287-447b-93db-ff9b0bb1d1ec" providerId="ADAL" clId="{C535D1AB-26F7-4737-8CC1-028F2F06CAB6}" dt="2024-12-06T14:05:36.757" v="9"/>
          <ac:spMkLst>
            <pc:docMk/>
            <pc:sldMk cId="1844348000" sldId="336"/>
            <ac:spMk id="16" creationId="{1CE7CA98-5A36-81A1-4A84-BC401F124483}"/>
          </ac:spMkLst>
        </pc:spChg>
      </pc:sldChg>
    </pc:docChg>
  </pc:docChgLst>
  <pc:docChgLst>
    <pc:chgData name="Yuki MATSUMOTO" userId="98b02df8-3287-447b-93db-ff9b0bb1d1ec" providerId="ADAL" clId="{D0DC9D66-30B5-49A1-A178-DAAC5FEF6DF1}"/>
    <pc:docChg chg="undo custSel modSld">
      <pc:chgData name="Yuki MATSUMOTO" userId="98b02df8-3287-447b-93db-ff9b0bb1d1ec" providerId="ADAL" clId="{D0DC9D66-30B5-49A1-A178-DAAC5FEF6DF1}" dt="2024-12-09T08:58:11.189" v="41" actId="571"/>
      <pc:docMkLst>
        <pc:docMk/>
      </pc:docMkLst>
      <pc:sldChg chg="addSp delSp modSp mod">
        <pc:chgData name="Yuki MATSUMOTO" userId="98b02df8-3287-447b-93db-ff9b0bb1d1ec" providerId="ADAL" clId="{D0DC9D66-30B5-49A1-A178-DAAC5FEF6DF1}" dt="2024-12-09T08:58:11.189" v="41" actId="571"/>
        <pc:sldMkLst>
          <pc:docMk/>
          <pc:sldMk cId="1844348000" sldId="336"/>
        </pc:sldMkLst>
        <pc:spChg chg="add mod">
          <ac:chgData name="Yuki MATSUMOTO" userId="98b02df8-3287-447b-93db-ff9b0bb1d1ec" providerId="ADAL" clId="{D0DC9D66-30B5-49A1-A178-DAAC5FEF6DF1}" dt="2024-12-09T08:58:11.189" v="41" actId="571"/>
          <ac:spMkLst>
            <pc:docMk/>
            <pc:sldMk cId="1844348000" sldId="336"/>
            <ac:spMk id="4" creationId="{A32681CE-0B91-44E4-1ADD-0E4DD6E0C89E}"/>
          </ac:spMkLst>
        </pc:spChg>
        <pc:spChg chg="mod">
          <ac:chgData name="Yuki MATSUMOTO" userId="98b02df8-3287-447b-93db-ff9b0bb1d1ec" providerId="ADAL" clId="{D0DC9D66-30B5-49A1-A178-DAAC5FEF6DF1}" dt="2024-12-09T08:58:01.969" v="39" actId="404"/>
          <ac:spMkLst>
            <pc:docMk/>
            <pc:sldMk cId="1844348000" sldId="336"/>
            <ac:spMk id="11" creationId="{8885C0F8-38B6-1316-6ED0-45576B43083C}"/>
          </ac:spMkLst>
        </pc:spChg>
        <pc:spChg chg="mod">
          <ac:chgData name="Yuki MATSUMOTO" userId="98b02df8-3287-447b-93db-ff9b0bb1d1ec" providerId="ADAL" clId="{D0DC9D66-30B5-49A1-A178-DAAC5FEF6DF1}" dt="2024-12-09T08:58:07.751" v="40" actId="14100"/>
          <ac:spMkLst>
            <pc:docMk/>
            <pc:sldMk cId="1844348000" sldId="336"/>
            <ac:spMk id="14" creationId="{EB0842B4-B4D7-BC29-19EA-1136770CC317}"/>
          </ac:spMkLst>
        </pc:spChg>
        <pc:spChg chg="mod">
          <ac:chgData name="Yuki MATSUMOTO" userId="98b02df8-3287-447b-93db-ff9b0bb1d1ec" providerId="ADAL" clId="{D0DC9D66-30B5-49A1-A178-DAAC5FEF6DF1}" dt="2024-12-09T08:56:50.413" v="1" actId="1076"/>
          <ac:spMkLst>
            <pc:docMk/>
            <pc:sldMk cId="1844348000" sldId="336"/>
            <ac:spMk id="16" creationId="{1CE7CA98-5A36-81A1-4A84-BC401F124483}"/>
          </ac:spMkLst>
        </pc:spChg>
      </pc:sldChg>
    </pc:docChg>
  </pc:docChgLst>
  <pc:docChgLst>
    <pc:chgData name="Hideki HARA" userId="48d5a621-9370-4287-a268-7daed95bda34" providerId="ADAL" clId="{EC9E79C5-1E17-4EEA-B188-ADCA7F969925}"/>
    <pc:docChg chg="modSld">
      <pc:chgData name="Hideki HARA" userId="48d5a621-9370-4287-a268-7daed95bda34" providerId="ADAL" clId="{EC9E79C5-1E17-4EEA-B188-ADCA7F969925}" dt="2024-12-13T07:25:06.520" v="55" actId="20577"/>
      <pc:docMkLst>
        <pc:docMk/>
      </pc:docMkLst>
      <pc:sldChg chg="modSp mod">
        <pc:chgData name="Hideki HARA" userId="48d5a621-9370-4287-a268-7daed95bda34" providerId="ADAL" clId="{EC9E79C5-1E17-4EEA-B188-ADCA7F969925}" dt="2024-12-13T07:25:06.520" v="55" actId="20577"/>
        <pc:sldMkLst>
          <pc:docMk/>
          <pc:sldMk cId="1844348000" sldId="336"/>
        </pc:sldMkLst>
        <pc:spChg chg="mod">
          <ac:chgData name="Hideki HARA" userId="48d5a621-9370-4287-a268-7daed95bda34" providerId="ADAL" clId="{EC9E79C5-1E17-4EEA-B188-ADCA7F969925}" dt="2024-12-13T07:24:55.483" v="34" actId="20577"/>
          <ac:spMkLst>
            <pc:docMk/>
            <pc:sldMk cId="1844348000" sldId="336"/>
            <ac:spMk id="6" creationId="{2E861FDB-5D93-94E6-1C84-5F966BE9950E}"/>
          </ac:spMkLst>
        </pc:spChg>
        <pc:spChg chg="mod">
          <ac:chgData name="Hideki HARA" userId="48d5a621-9370-4287-a268-7daed95bda34" providerId="ADAL" clId="{EC9E79C5-1E17-4EEA-B188-ADCA7F969925}" dt="2024-12-13T07:25:06.520" v="55" actId="20577"/>
          <ac:spMkLst>
            <pc:docMk/>
            <pc:sldMk cId="1844348000" sldId="336"/>
            <ac:spMk id="16" creationId="{1CE7CA98-5A36-81A1-4A84-BC401F124483}"/>
          </ac:spMkLst>
        </pc:spChg>
      </pc:sldChg>
    </pc:docChg>
  </pc:docChgLst>
  <pc:docChgLst>
    <pc:chgData name="Hideki HARA" userId="48d5a621-9370-4287-a268-7daed95bda34" providerId="ADAL" clId="{2183A2FB-9306-43A8-8C7D-B618F00ACABB}"/>
    <pc:docChg chg="undo custSel addSld delSld modSld sldOrd modMainMaster">
      <pc:chgData name="Hideki HARA" userId="48d5a621-9370-4287-a268-7daed95bda34" providerId="ADAL" clId="{2183A2FB-9306-43A8-8C7D-B618F00ACABB}" dt="2025-01-14T07:30:47.583" v="3110" actId="20577"/>
      <pc:docMkLst>
        <pc:docMk/>
      </pc:docMkLst>
      <pc:sldChg chg="addSp modSp mod">
        <pc:chgData name="Hideki HARA" userId="48d5a621-9370-4287-a268-7daed95bda34" providerId="ADAL" clId="{2183A2FB-9306-43A8-8C7D-B618F00ACABB}" dt="2025-01-14T07:23:57.572" v="3105" actId="1036"/>
        <pc:sldMkLst>
          <pc:docMk/>
          <pc:sldMk cId="1844348000" sldId="336"/>
        </pc:sldMkLst>
        <pc:spChg chg="add mod">
          <ac:chgData name="Hideki HARA" userId="48d5a621-9370-4287-a268-7daed95bda34" providerId="ADAL" clId="{2183A2FB-9306-43A8-8C7D-B618F00ACABB}" dt="2025-01-14T07:19:11.370" v="3047" actId="1076"/>
          <ac:spMkLst>
            <pc:docMk/>
            <pc:sldMk cId="1844348000" sldId="336"/>
            <ac:spMk id="2" creationId="{E6CFD0C8-16AC-4546-98A5-693390008D1F}"/>
          </ac:spMkLst>
        </pc:spChg>
        <pc:spChg chg="mod">
          <ac:chgData name="Hideki HARA" userId="48d5a621-9370-4287-a268-7daed95bda34" providerId="ADAL" clId="{2183A2FB-9306-43A8-8C7D-B618F00ACABB}" dt="2025-01-14T07:23:57.572" v="3105" actId="1036"/>
          <ac:spMkLst>
            <pc:docMk/>
            <pc:sldMk cId="1844348000" sldId="336"/>
            <ac:spMk id="18" creationId="{EF0939B6-0533-2049-E752-E9C3B47B6910}"/>
          </ac:spMkLst>
        </pc:spChg>
      </pc:sldChg>
      <pc:sldChg chg="modSp mod">
        <pc:chgData name="Hideki HARA" userId="48d5a621-9370-4287-a268-7daed95bda34" providerId="ADAL" clId="{2183A2FB-9306-43A8-8C7D-B618F00ACABB}" dt="2025-01-14T06:49:40.979" v="740" actId="20577"/>
        <pc:sldMkLst>
          <pc:docMk/>
          <pc:sldMk cId="1617174902" sldId="372"/>
        </pc:sldMkLst>
        <pc:spChg chg="mod">
          <ac:chgData name="Hideki HARA" userId="48d5a621-9370-4287-a268-7daed95bda34" providerId="ADAL" clId="{2183A2FB-9306-43A8-8C7D-B618F00ACABB}" dt="2025-01-14T06:48:53.869" v="706" actId="14100"/>
          <ac:spMkLst>
            <pc:docMk/>
            <pc:sldMk cId="1617174902" sldId="372"/>
            <ac:spMk id="4" creationId="{FAC0036C-991B-F061-F08D-1D3D32D0DE4F}"/>
          </ac:spMkLst>
        </pc:spChg>
        <pc:spChg chg="mod">
          <ac:chgData name="Hideki HARA" userId="48d5a621-9370-4287-a268-7daed95bda34" providerId="ADAL" clId="{2183A2FB-9306-43A8-8C7D-B618F00ACABB}" dt="2025-01-14T06:49:40.979" v="740" actId="20577"/>
          <ac:spMkLst>
            <pc:docMk/>
            <pc:sldMk cId="1617174902" sldId="372"/>
            <ac:spMk id="11" creationId="{7313D4CC-5830-F939-B441-2EEABB4CF0DC}"/>
          </ac:spMkLst>
        </pc:spChg>
      </pc:sldChg>
      <pc:sldChg chg="modSp mod ord">
        <pc:chgData name="Hideki HARA" userId="48d5a621-9370-4287-a268-7daed95bda34" providerId="ADAL" clId="{2183A2FB-9306-43A8-8C7D-B618F00ACABB}" dt="2025-01-14T07:08:21.029" v="2266" actId="14100"/>
        <pc:sldMkLst>
          <pc:docMk/>
          <pc:sldMk cId="3770907730" sldId="373"/>
        </pc:sldMkLst>
        <pc:spChg chg="mod">
          <ac:chgData name="Hideki HARA" userId="48d5a621-9370-4287-a268-7daed95bda34" providerId="ADAL" clId="{2183A2FB-9306-43A8-8C7D-B618F00ACABB}" dt="2025-01-14T07:08:21.029" v="2266" actId="14100"/>
          <ac:spMkLst>
            <pc:docMk/>
            <pc:sldMk cId="3770907730" sldId="373"/>
            <ac:spMk id="5" creationId="{B99B30BB-C0CB-061B-0385-DDB35C78CA6C}"/>
          </ac:spMkLst>
        </pc:spChg>
        <pc:spChg chg="mod">
          <ac:chgData name="Hideki HARA" userId="48d5a621-9370-4287-a268-7daed95bda34" providerId="ADAL" clId="{2183A2FB-9306-43A8-8C7D-B618F00ACABB}" dt="2025-01-14T07:07:18.404" v="2122" actId="20577"/>
          <ac:spMkLst>
            <pc:docMk/>
            <pc:sldMk cId="3770907730" sldId="373"/>
            <ac:spMk id="11" creationId="{C0362BCC-87B9-F7ED-F98F-A17C9CD40DFD}"/>
          </ac:spMkLst>
        </pc:spChg>
      </pc:sldChg>
      <pc:sldChg chg="modSp mod ord">
        <pc:chgData name="Hideki HARA" userId="48d5a621-9370-4287-a268-7daed95bda34" providerId="ADAL" clId="{2183A2FB-9306-43A8-8C7D-B618F00ACABB}" dt="2025-01-14T06:57:30.943" v="1390"/>
        <pc:sldMkLst>
          <pc:docMk/>
          <pc:sldMk cId="2386123914" sldId="374"/>
        </pc:sldMkLst>
        <pc:spChg chg="mod">
          <ac:chgData name="Hideki HARA" userId="48d5a621-9370-4287-a268-7daed95bda34" providerId="ADAL" clId="{2183A2FB-9306-43A8-8C7D-B618F00ACABB}" dt="2025-01-14T06:57:20.818" v="1389" actId="6549"/>
          <ac:spMkLst>
            <pc:docMk/>
            <pc:sldMk cId="2386123914" sldId="374"/>
            <ac:spMk id="2" creationId="{F9282F07-ED6B-4E8C-E75A-F569F02B8ED6}"/>
          </ac:spMkLst>
        </pc:spChg>
        <pc:spChg chg="mod">
          <ac:chgData name="Hideki HARA" userId="48d5a621-9370-4287-a268-7daed95bda34" providerId="ADAL" clId="{2183A2FB-9306-43A8-8C7D-B618F00ACABB}" dt="2025-01-14T06:57:30.943" v="1390"/>
          <ac:spMkLst>
            <pc:docMk/>
            <pc:sldMk cId="2386123914" sldId="374"/>
            <ac:spMk id="4" creationId="{04E4A636-3505-7E02-01A1-4298F4CE9356}"/>
          </ac:spMkLst>
        </pc:spChg>
        <pc:spChg chg="mod">
          <ac:chgData name="Hideki HARA" userId="48d5a621-9370-4287-a268-7daed95bda34" providerId="ADAL" clId="{2183A2FB-9306-43A8-8C7D-B618F00ACABB}" dt="2025-01-14T06:57:04.012" v="1365" actId="20577"/>
          <ac:spMkLst>
            <pc:docMk/>
            <pc:sldMk cId="2386123914" sldId="374"/>
            <ac:spMk id="11" creationId="{4E095A06-B334-A2DC-AFC4-653B3933F5BA}"/>
          </ac:spMkLst>
        </pc:spChg>
      </pc:sldChg>
      <pc:sldChg chg="modSp mod ord">
        <pc:chgData name="Hideki HARA" userId="48d5a621-9370-4287-a268-7daed95bda34" providerId="ADAL" clId="{2183A2FB-9306-43A8-8C7D-B618F00ACABB}" dt="2025-01-14T06:58:29.089" v="1424"/>
        <pc:sldMkLst>
          <pc:docMk/>
          <pc:sldMk cId="2843998891" sldId="375"/>
        </pc:sldMkLst>
        <pc:spChg chg="mod">
          <ac:chgData name="Hideki HARA" userId="48d5a621-9370-4287-a268-7daed95bda34" providerId="ADAL" clId="{2183A2FB-9306-43A8-8C7D-B618F00ACABB}" dt="2025-01-14T06:53:55.229" v="1008" actId="6549"/>
          <ac:spMkLst>
            <pc:docMk/>
            <pc:sldMk cId="2843998891" sldId="375"/>
            <ac:spMk id="2" creationId="{4E78163F-6037-AE8B-2956-BC3DD8F7BCB4}"/>
          </ac:spMkLst>
        </pc:spChg>
        <pc:spChg chg="mod">
          <ac:chgData name="Hideki HARA" userId="48d5a621-9370-4287-a268-7daed95bda34" providerId="ADAL" clId="{2183A2FB-9306-43A8-8C7D-B618F00ACABB}" dt="2025-01-14T06:56:31.158" v="1359" actId="6549"/>
          <ac:spMkLst>
            <pc:docMk/>
            <pc:sldMk cId="2843998891" sldId="375"/>
            <ac:spMk id="5" creationId="{C89E41CC-64AF-7B5B-2C15-F33EF4DA7537}"/>
          </ac:spMkLst>
        </pc:spChg>
        <pc:spChg chg="mod">
          <ac:chgData name="Hideki HARA" userId="48d5a621-9370-4287-a268-7daed95bda34" providerId="ADAL" clId="{2183A2FB-9306-43A8-8C7D-B618F00ACABB}" dt="2025-01-14T06:58:29.089" v="1424"/>
          <ac:spMkLst>
            <pc:docMk/>
            <pc:sldMk cId="2843998891" sldId="375"/>
            <ac:spMk id="11" creationId="{F994B9EE-5766-F288-3E47-84F684F1EEF1}"/>
          </ac:spMkLst>
        </pc:spChg>
      </pc:sldChg>
      <pc:sldChg chg="modSp mod ord">
        <pc:chgData name="Hideki HARA" userId="48d5a621-9370-4287-a268-7daed95bda34" providerId="ADAL" clId="{2183A2FB-9306-43A8-8C7D-B618F00ACABB}" dt="2025-01-14T07:02:24.502" v="1733" actId="14100"/>
        <pc:sldMkLst>
          <pc:docMk/>
          <pc:sldMk cId="1444149175" sldId="377"/>
        </pc:sldMkLst>
        <pc:spChg chg="mod">
          <ac:chgData name="Hideki HARA" userId="48d5a621-9370-4287-a268-7daed95bda34" providerId="ADAL" clId="{2183A2FB-9306-43A8-8C7D-B618F00ACABB}" dt="2025-01-14T06:59:08.707" v="1465" actId="6549"/>
          <ac:spMkLst>
            <pc:docMk/>
            <pc:sldMk cId="1444149175" sldId="377"/>
            <ac:spMk id="4" creationId="{A54CDD56-978D-07D8-EC8F-91BBB50597B4}"/>
          </ac:spMkLst>
        </pc:spChg>
        <pc:spChg chg="mod">
          <ac:chgData name="Hideki HARA" userId="48d5a621-9370-4287-a268-7daed95bda34" providerId="ADAL" clId="{2183A2FB-9306-43A8-8C7D-B618F00ACABB}" dt="2025-01-14T07:02:24.502" v="1733" actId="14100"/>
          <ac:spMkLst>
            <pc:docMk/>
            <pc:sldMk cId="1444149175" sldId="377"/>
            <ac:spMk id="5" creationId="{D70E7C33-D1DC-29EB-8DD0-C6E2F6A57FF2}"/>
          </ac:spMkLst>
        </pc:spChg>
      </pc:sldChg>
      <pc:sldChg chg="del">
        <pc:chgData name="Hideki HARA" userId="48d5a621-9370-4287-a268-7daed95bda34" providerId="ADAL" clId="{2183A2FB-9306-43A8-8C7D-B618F00ACABB}" dt="2025-01-14T07:16:43.919" v="2849" actId="2696"/>
        <pc:sldMkLst>
          <pc:docMk/>
          <pc:sldMk cId="1476777927" sldId="378"/>
        </pc:sldMkLst>
      </pc:sldChg>
      <pc:sldChg chg="del">
        <pc:chgData name="Hideki HARA" userId="48d5a621-9370-4287-a268-7daed95bda34" providerId="ADAL" clId="{2183A2FB-9306-43A8-8C7D-B618F00ACABB}" dt="2025-01-14T06:43:50.835" v="467" actId="2696"/>
        <pc:sldMkLst>
          <pc:docMk/>
          <pc:sldMk cId="1698699176" sldId="379"/>
        </pc:sldMkLst>
      </pc:sldChg>
      <pc:sldChg chg="addSp delSp modSp del mod">
        <pc:chgData name="Hideki HARA" userId="48d5a621-9370-4287-a268-7daed95bda34" providerId="ADAL" clId="{2183A2FB-9306-43A8-8C7D-B618F00ACABB}" dt="2025-01-14T06:57:36.558" v="1391" actId="2696"/>
        <pc:sldMkLst>
          <pc:docMk/>
          <pc:sldMk cId="2864479293" sldId="380"/>
        </pc:sldMkLst>
        <pc:spChg chg="add del mod">
          <ac:chgData name="Hideki HARA" userId="48d5a621-9370-4287-a268-7daed95bda34" providerId="ADAL" clId="{2183A2FB-9306-43A8-8C7D-B618F00ACABB}" dt="2025-01-14T06:43:27.516" v="466" actId="478"/>
          <ac:spMkLst>
            <pc:docMk/>
            <pc:sldMk cId="2864479293" sldId="380"/>
            <ac:spMk id="2" creationId="{74C78760-8D3F-0F8E-4A24-983D5E886F0A}"/>
          </ac:spMkLst>
        </pc:spChg>
        <pc:spChg chg="mod">
          <ac:chgData name="Hideki HARA" userId="48d5a621-9370-4287-a268-7daed95bda34" providerId="ADAL" clId="{2183A2FB-9306-43A8-8C7D-B618F00ACABB}" dt="2025-01-14T06:35:12.749" v="52" actId="20577"/>
          <ac:spMkLst>
            <pc:docMk/>
            <pc:sldMk cId="2864479293" sldId="380"/>
            <ac:spMk id="4" creationId="{979AAFA4-3942-D3F5-DA9C-A9912A870A48}"/>
          </ac:spMkLst>
        </pc:spChg>
        <pc:spChg chg="mod">
          <ac:chgData name="Hideki HARA" userId="48d5a621-9370-4287-a268-7daed95bda34" providerId="ADAL" clId="{2183A2FB-9306-43A8-8C7D-B618F00ACABB}" dt="2025-01-14T06:46:06.325" v="525" actId="20577"/>
          <ac:spMkLst>
            <pc:docMk/>
            <pc:sldMk cId="2864479293" sldId="380"/>
            <ac:spMk id="5" creationId="{6C4A48B9-8A94-0CB4-C43E-01D359309045}"/>
          </ac:spMkLst>
        </pc:spChg>
        <pc:spChg chg="add mod">
          <ac:chgData name="Hideki HARA" userId="48d5a621-9370-4287-a268-7daed95bda34" providerId="ADAL" clId="{2183A2FB-9306-43A8-8C7D-B618F00ACABB}" dt="2025-01-14T06:40:30.705" v="338" actId="14100"/>
          <ac:spMkLst>
            <pc:docMk/>
            <pc:sldMk cId="2864479293" sldId="380"/>
            <ac:spMk id="6" creationId="{C73A6AB3-4480-BCB7-370A-1E01CA8E97CF}"/>
          </ac:spMkLst>
        </pc:spChg>
      </pc:sldChg>
      <pc:sldChg chg="addSp delSp modSp mod">
        <pc:chgData name="Hideki HARA" userId="48d5a621-9370-4287-a268-7daed95bda34" providerId="ADAL" clId="{2183A2FB-9306-43A8-8C7D-B618F00ACABB}" dt="2025-01-14T07:13:02.005" v="2584" actId="20577"/>
        <pc:sldMkLst>
          <pc:docMk/>
          <pc:sldMk cId="501828217" sldId="381"/>
        </pc:sldMkLst>
        <pc:spChg chg="add mod">
          <ac:chgData name="Hideki HARA" userId="48d5a621-9370-4287-a268-7daed95bda34" providerId="ADAL" clId="{2183A2FB-9306-43A8-8C7D-B618F00ACABB}" dt="2025-01-14T07:09:55.070" v="2371" actId="6549"/>
          <ac:spMkLst>
            <pc:docMk/>
            <pc:sldMk cId="501828217" sldId="381"/>
            <ac:spMk id="2" creationId="{F7C03964-BE34-A0FF-B78F-A38C7495B769}"/>
          </ac:spMkLst>
        </pc:spChg>
        <pc:spChg chg="mod">
          <ac:chgData name="Hideki HARA" userId="48d5a621-9370-4287-a268-7daed95bda34" providerId="ADAL" clId="{2183A2FB-9306-43A8-8C7D-B618F00ACABB}" dt="2025-01-14T07:08:55.406" v="2348" actId="20577"/>
          <ac:spMkLst>
            <pc:docMk/>
            <pc:sldMk cId="501828217" sldId="381"/>
            <ac:spMk id="4" creationId="{0E028B65-A309-EA2C-B3CA-2921EA5B3BB2}"/>
          </ac:spMkLst>
        </pc:spChg>
        <pc:spChg chg="del mod">
          <ac:chgData name="Hideki HARA" userId="48d5a621-9370-4287-a268-7daed95bda34" providerId="ADAL" clId="{2183A2FB-9306-43A8-8C7D-B618F00ACABB}" dt="2025-01-14T07:09:58.760" v="2372" actId="478"/>
          <ac:spMkLst>
            <pc:docMk/>
            <pc:sldMk cId="501828217" sldId="381"/>
            <ac:spMk id="5" creationId="{2A5DB6B1-6E6A-7D82-595D-73999AA0A63C}"/>
          </ac:spMkLst>
        </pc:spChg>
        <pc:spChg chg="add mod">
          <ac:chgData name="Hideki HARA" userId="48d5a621-9370-4287-a268-7daed95bda34" providerId="ADAL" clId="{2183A2FB-9306-43A8-8C7D-B618F00ACABB}" dt="2025-01-14T07:13:02.005" v="2584" actId="20577"/>
          <ac:spMkLst>
            <pc:docMk/>
            <pc:sldMk cId="501828217" sldId="381"/>
            <ac:spMk id="6" creationId="{40811C03-264E-EBB4-000A-AE06623530F5}"/>
          </ac:spMkLst>
        </pc:spChg>
      </pc:sldChg>
      <pc:sldChg chg="del">
        <pc:chgData name="Hideki HARA" userId="48d5a621-9370-4287-a268-7daed95bda34" providerId="ADAL" clId="{2183A2FB-9306-43A8-8C7D-B618F00ACABB}" dt="2025-01-14T07:16:34.437" v="2848" actId="2696"/>
        <pc:sldMkLst>
          <pc:docMk/>
          <pc:sldMk cId="2547919194" sldId="382"/>
        </pc:sldMkLst>
      </pc:sldChg>
      <pc:sldChg chg="modSp mod ord">
        <pc:chgData name="Hideki HARA" userId="48d5a621-9370-4287-a268-7daed95bda34" providerId="ADAL" clId="{2183A2FB-9306-43A8-8C7D-B618F00ACABB}" dt="2025-01-14T07:06:49.426" v="2110" actId="20577"/>
        <pc:sldMkLst>
          <pc:docMk/>
          <pc:sldMk cId="2750470802" sldId="383"/>
        </pc:sldMkLst>
        <pc:spChg chg="mod">
          <ac:chgData name="Hideki HARA" userId="48d5a621-9370-4287-a268-7daed95bda34" providerId="ADAL" clId="{2183A2FB-9306-43A8-8C7D-B618F00ACABB}" dt="2025-01-14T07:06:49.426" v="2110" actId="20577"/>
          <ac:spMkLst>
            <pc:docMk/>
            <pc:sldMk cId="2750470802" sldId="383"/>
            <ac:spMk id="4" creationId="{09DCA736-968B-67DE-317A-730225D8338E}"/>
          </ac:spMkLst>
        </pc:spChg>
      </pc:sldChg>
      <pc:sldChg chg="modSp mod">
        <pc:chgData name="Hideki HARA" userId="48d5a621-9370-4287-a268-7daed95bda34" providerId="ADAL" clId="{2183A2FB-9306-43A8-8C7D-B618F00ACABB}" dt="2025-01-14T07:30:47.583" v="3110" actId="20577"/>
        <pc:sldMkLst>
          <pc:docMk/>
          <pc:sldMk cId="3546267288" sldId="384"/>
        </pc:sldMkLst>
        <pc:spChg chg="mod">
          <ac:chgData name="Hideki HARA" userId="48d5a621-9370-4287-a268-7daed95bda34" providerId="ADAL" clId="{2183A2FB-9306-43A8-8C7D-B618F00ACABB}" dt="2025-01-14T07:30:47.583" v="3110" actId="20577"/>
          <ac:spMkLst>
            <pc:docMk/>
            <pc:sldMk cId="3546267288" sldId="384"/>
            <ac:spMk id="4" creationId="{EE37AE9A-D121-4D4C-510E-037A72F1443D}"/>
          </ac:spMkLst>
        </pc:spChg>
      </pc:sldChg>
      <pc:sldChg chg="modSp mod">
        <pc:chgData name="Hideki HARA" userId="48d5a621-9370-4287-a268-7daed95bda34" providerId="ADAL" clId="{2183A2FB-9306-43A8-8C7D-B618F00ACABB}" dt="2025-01-14T06:49:33.980" v="729" actId="20577"/>
        <pc:sldMkLst>
          <pc:docMk/>
          <pc:sldMk cId="205647103" sldId="385"/>
        </pc:sldMkLst>
        <pc:spChg chg="mod">
          <ac:chgData name="Hideki HARA" userId="48d5a621-9370-4287-a268-7daed95bda34" providerId="ADAL" clId="{2183A2FB-9306-43A8-8C7D-B618F00ACABB}" dt="2025-01-14T06:49:33.980" v="729" actId="20577"/>
          <ac:spMkLst>
            <pc:docMk/>
            <pc:sldMk cId="205647103" sldId="385"/>
            <ac:spMk id="11" creationId="{60C2867A-CADB-974E-C3BA-98E294B53425}"/>
          </ac:spMkLst>
        </pc:spChg>
      </pc:sldChg>
      <pc:sldChg chg="delSp modSp add del mod">
        <pc:chgData name="Hideki HARA" userId="48d5a621-9370-4287-a268-7daed95bda34" providerId="ADAL" clId="{2183A2FB-9306-43A8-8C7D-B618F00ACABB}" dt="2025-01-14T06:58:05.660" v="1423" actId="2696"/>
        <pc:sldMkLst>
          <pc:docMk/>
          <pc:sldMk cId="504374390" sldId="386"/>
        </pc:sldMkLst>
        <pc:spChg chg="del">
          <ac:chgData name="Hideki HARA" userId="48d5a621-9370-4287-a268-7daed95bda34" providerId="ADAL" clId="{2183A2FB-9306-43A8-8C7D-B618F00ACABB}" dt="2025-01-14T06:41:49.448" v="400" actId="478"/>
          <ac:spMkLst>
            <pc:docMk/>
            <pc:sldMk cId="504374390" sldId="386"/>
            <ac:spMk id="2" creationId="{8612B1F5-D8B4-56DD-4419-8EF5FD17A790}"/>
          </ac:spMkLst>
        </pc:spChg>
        <pc:spChg chg="mod">
          <ac:chgData name="Hideki HARA" userId="48d5a621-9370-4287-a268-7daed95bda34" providerId="ADAL" clId="{2183A2FB-9306-43A8-8C7D-B618F00ACABB}" dt="2025-01-14T06:43:00.106" v="464" actId="6549"/>
          <ac:spMkLst>
            <pc:docMk/>
            <pc:sldMk cId="504374390" sldId="386"/>
            <ac:spMk id="5" creationId="{B4FFDE70-F3E5-0081-D212-E40AB3E65A27}"/>
          </ac:spMkLst>
        </pc:spChg>
        <pc:spChg chg="mod">
          <ac:chgData name="Hideki HARA" userId="48d5a621-9370-4287-a268-7daed95bda34" providerId="ADAL" clId="{2183A2FB-9306-43A8-8C7D-B618F00ACABB}" dt="2025-01-14T06:43:19.423" v="465" actId="11"/>
          <ac:spMkLst>
            <pc:docMk/>
            <pc:sldMk cId="504374390" sldId="386"/>
            <ac:spMk id="6" creationId="{40573785-B0F2-97D3-0A09-E4554DBA6F1E}"/>
          </ac:spMkLst>
        </pc:spChg>
      </pc:sldChg>
      <pc:sldChg chg="add">
        <pc:chgData name="Hideki HARA" userId="48d5a621-9370-4287-a268-7daed95bda34" providerId="ADAL" clId="{2183A2FB-9306-43A8-8C7D-B618F00ACABB}" dt="2025-01-14T06:56:45.356" v="1360" actId="2890"/>
        <pc:sldMkLst>
          <pc:docMk/>
          <pc:sldMk cId="3763486384" sldId="387"/>
        </pc:sldMkLst>
      </pc:sldChg>
      <pc:sldChg chg="modSp add mod">
        <pc:chgData name="Hideki HARA" userId="48d5a621-9370-4287-a268-7daed95bda34" providerId="ADAL" clId="{2183A2FB-9306-43A8-8C7D-B618F00ACABB}" dt="2025-01-14T06:58:01.025" v="1422" actId="20577"/>
        <pc:sldMkLst>
          <pc:docMk/>
          <pc:sldMk cId="2910046164" sldId="388"/>
        </pc:sldMkLst>
        <pc:spChg chg="mod">
          <ac:chgData name="Hideki HARA" userId="48d5a621-9370-4287-a268-7daed95bda34" providerId="ADAL" clId="{2183A2FB-9306-43A8-8C7D-B618F00ACABB}" dt="2025-01-14T06:58:01.025" v="1422" actId="20577"/>
          <ac:spMkLst>
            <pc:docMk/>
            <pc:sldMk cId="2910046164" sldId="388"/>
            <ac:spMk id="2" creationId="{9D25CF39-CD14-1F9A-D658-80DD416C9EBB}"/>
          </ac:spMkLst>
        </pc:spChg>
        <pc:spChg chg="mod">
          <ac:chgData name="Hideki HARA" userId="48d5a621-9370-4287-a268-7daed95bda34" providerId="ADAL" clId="{2183A2FB-9306-43A8-8C7D-B618F00ACABB}" dt="2025-01-14T06:57:49.844" v="1393"/>
          <ac:spMkLst>
            <pc:docMk/>
            <pc:sldMk cId="2910046164" sldId="388"/>
            <ac:spMk id="4" creationId="{F375C97E-DAC0-C40F-29D7-ADA2867D029D}"/>
          </ac:spMkLst>
        </pc:spChg>
      </pc:sldChg>
      <pc:sldChg chg="modSp add mod ord">
        <pc:chgData name="Hideki HARA" userId="48d5a621-9370-4287-a268-7daed95bda34" providerId="ADAL" clId="{2183A2FB-9306-43A8-8C7D-B618F00ACABB}" dt="2025-01-14T07:06:44.551" v="2106"/>
        <pc:sldMkLst>
          <pc:docMk/>
          <pc:sldMk cId="3632607334" sldId="389"/>
        </pc:sldMkLst>
        <pc:spChg chg="mod">
          <ac:chgData name="Hideki HARA" userId="48d5a621-9370-4287-a268-7daed95bda34" providerId="ADAL" clId="{2183A2FB-9306-43A8-8C7D-B618F00ACABB}" dt="2025-01-14T07:02:55.556" v="1770" actId="20577"/>
          <ac:spMkLst>
            <pc:docMk/>
            <pc:sldMk cId="3632607334" sldId="389"/>
            <ac:spMk id="4" creationId="{E3BEC1C2-3424-4697-5F35-D2633E27A816}"/>
          </ac:spMkLst>
        </pc:spChg>
        <pc:spChg chg="mod">
          <ac:chgData name="Hideki HARA" userId="48d5a621-9370-4287-a268-7daed95bda34" providerId="ADAL" clId="{2183A2FB-9306-43A8-8C7D-B618F00ACABB}" dt="2025-01-14T07:06:12.419" v="2100" actId="14100"/>
          <ac:spMkLst>
            <pc:docMk/>
            <pc:sldMk cId="3632607334" sldId="389"/>
            <ac:spMk id="5" creationId="{1DDCCB23-0E53-0A9B-44CF-B3F1612466FF}"/>
          </ac:spMkLst>
        </pc:spChg>
      </pc:sldChg>
      <pc:sldChg chg="modSp add mod">
        <pc:chgData name="Hideki HARA" userId="48d5a621-9370-4287-a268-7daed95bda34" providerId="ADAL" clId="{2183A2FB-9306-43A8-8C7D-B618F00ACABB}" dt="2025-01-14T07:12:08.593" v="2463" actId="20577"/>
        <pc:sldMkLst>
          <pc:docMk/>
          <pc:sldMk cId="1034204501" sldId="390"/>
        </pc:sldMkLst>
        <pc:spChg chg="mod">
          <ac:chgData name="Hideki HARA" userId="48d5a621-9370-4287-a268-7daed95bda34" providerId="ADAL" clId="{2183A2FB-9306-43A8-8C7D-B618F00ACABB}" dt="2025-01-14T07:11:43.679" v="2397" actId="6549"/>
          <ac:spMkLst>
            <pc:docMk/>
            <pc:sldMk cId="1034204501" sldId="390"/>
            <ac:spMk id="2" creationId="{24329AF6-468D-FA3E-0FE2-4628457BA0CC}"/>
          </ac:spMkLst>
        </pc:spChg>
        <pc:spChg chg="mod">
          <ac:chgData name="Hideki HARA" userId="48d5a621-9370-4287-a268-7daed95bda34" providerId="ADAL" clId="{2183A2FB-9306-43A8-8C7D-B618F00ACABB}" dt="2025-01-14T07:12:08.593" v="2463" actId="20577"/>
          <ac:spMkLst>
            <pc:docMk/>
            <pc:sldMk cId="1034204501" sldId="390"/>
            <ac:spMk id="6" creationId="{B304BCDD-1A7E-D1DD-8561-C7FE08477F9D}"/>
          </ac:spMkLst>
        </pc:spChg>
      </pc:sldChg>
      <pc:sldChg chg="modSp add mod">
        <pc:chgData name="Hideki HARA" userId="48d5a621-9370-4287-a268-7daed95bda34" providerId="ADAL" clId="{2183A2FB-9306-43A8-8C7D-B618F00ACABB}" dt="2025-01-14T07:16:18.599" v="2847"/>
        <pc:sldMkLst>
          <pc:docMk/>
          <pc:sldMk cId="3847923383" sldId="391"/>
        </pc:sldMkLst>
        <pc:spChg chg="mod">
          <ac:chgData name="Hideki HARA" userId="48d5a621-9370-4287-a268-7daed95bda34" providerId="ADAL" clId="{2183A2FB-9306-43A8-8C7D-B618F00ACABB}" dt="2025-01-14T07:13:22.819" v="2615" actId="6549"/>
          <ac:spMkLst>
            <pc:docMk/>
            <pc:sldMk cId="3847923383" sldId="391"/>
            <ac:spMk id="2" creationId="{D82FAB59-52D6-C90F-1CD9-D80AA4F7FBA2}"/>
          </ac:spMkLst>
        </pc:spChg>
        <pc:spChg chg="mod">
          <ac:chgData name="Hideki HARA" userId="48d5a621-9370-4287-a268-7daed95bda34" providerId="ADAL" clId="{2183A2FB-9306-43A8-8C7D-B618F00ACABB}" dt="2025-01-14T07:16:18.599" v="2847"/>
          <ac:spMkLst>
            <pc:docMk/>
            <pc:sldMk cId="3847923383" sldId="391"/>
            <ac:spMk id="6" creationId="{4BED9816-48F2-A241-5E8B-00F87B44B612}"/>
          </ac:spMkLst>
        </pc:spChg>
      </pc:sldChg>
      <pc:sldMasterChg chg="modSldLayout">
        <pc:chgData name="Hideki HARA" userId="48d5a621-9370-4287-a268-7daed95bda34" providerId="ADAL" clId="{2183A2FB-9306-43A8-8C7D-B618F00ACABB}" dt="2025-01-14T07:24:23.698" v="3106" actId="1036"/>
        <pc:sldMasterMkLst>
          <pc:docMk/>
          <pc:sldMasterMk cId="760273923" sldId="2147483672"/>
        </pc:sldMasterMkLst>
        <pc:sldLayoutChg chg="modSp mod">
          <pc:chgData name="Hideki HARA" userId="48d5a621-9370-4287-a268-7daed95bda34" providerId="ADAL" clId="{2183A2FB-9306-43A8-8C7D-B618F00ACABB}" dt="2025-01-14T07:24:23.698" v="3106" actId="1036"/>
          <pc:sldLayoutMkLst>
            <pc:docMk/>
            <pc:sldMasterMk cId="760273923" sldId="2147483672"/>
            <pc:sldLayoutMk cId="1414016114" sldId="2147483679"/>
          </pc:sldLayoutMkLst>
          <pc:spChg chg="mod">
            <ac:chgData name="Hideki HARA" userId="48d5a621-9370-4287-a268-7daed95bda34" providerId="ADAL" clId="{2183A2FB-9306-43A8-8C7D-B618F00ACABB}" dt="2025-01-14T07:23:36.757" v="3087" actId="207"/>
            <ac:spMkLst>
              <pc:docMk/>
              <pc:sldMasterMk cId="760273923" sldId="2147483672"/>
              <pc:sldLayoutMk cId="1414016114" sldId="2147483679"/>
              <ac:spMk id="5" creationId="{00000000-0000-0000-0000-000000000000}"/>
            </ac:spMkLst>
          </pc:spChg>
          <pc:spChg chg="mod">
            <ac:chgData name="Hideki HARA" userId="48d5a621-9370-4287-a268-7daed95bda34" providerId="ADAL" clId="{2183A2FB-9306-43A8-8C7D-B618F00ACABB}" dt="2025-01-14T07:24:23.698" v="3106" actId="1036"/>
            <ac:spMkLst>
              <pc:docMk/>
              <pc:sldMasterMk cId="760273923" sldId="2147483672"/>
              <pc:sldLayoutMk cId="1414016114" sldId="2147483679"/>
              <ac:spMk id="6" creationId="{00000000-0000-0000-0000-000000000000}"/>
            </ac:spMkLst>
          </pc:spChg>
        </pc:sldLayoutChg>
      </pc:sldMasterChg>
    </pc:docChg>
  </pc:docChgLst>
  <pc:docChgLst>
    <pc:chgData name="Hideki HARA" userId="48d5a621-9370-4287-a268-7daed95bda34" providerId="ADAL" clId="{9191A839-AFCB-48DF-93FD-FDD982D75E6B}"/>
    <pc:docChg chg="modSld">
      <pc:chgData name="Hideki HARA" userId="48d5a621-9370-4287-a268-7daed95bda34" providerId="ADAL" clId="{9191A839-AFCB-48DF-93FD-FDD982D75E6B}" dt="2024-12-09T09:24:49.283" v="18" actId="13926"/>
      <pc:docMkLst>
        <pc:docMk/>
      </pc:docMkLst>
      <pc:sldChg chg="modSp mod">
        <pc:chgData name="Hideki HARA" userId="48d5a621-9370-4287-a268-7daed95bda34" providerId="ADAL" clId="{9191A839-AFCB-48DF-93FD-FDD982D75E6B}" dt="2024-12-09T09:24:49.283" v="18" actId="13926"/>
        <pc:sldMkLst>
          <pc:docMk/>
          <pc:sldMk cId="1844348000" sldId="336"/>
        </pc:sldMkLst>
        <pc:spChg chg="mod">
          <ac:chgData name="Hideki HARA" userId="48d5a621-9370-4287-a268-7daed95bda34" providerId="ADAL" clId="{9191A839-AFCB-48DF-93FD-FDD982D75E6B}" dt="2024-12-09T09:24:49.283" v="18" actId="13926"/>
          <ac:spMkLst>
            <pc:docMk/>
            <pc:sldMk cId="1844348000" sldId="336"/>
            <ac:spMk id="11" creationId="{8885C0F8-38B6-1316-6ED0-45576B43083C}"/>
          </ac:spMkLst>
        </pc:spChg>
        <pc:spChg chg="mod">
          <ac:chgData name="Hideki HARA" userId="48d5a621-9370-4287-a268-7daed95bda34" providerId="ADAL" clId="{9191A839-AFCB-48DF-93FD-FDD982D75E6B}" dt="2024-12-09T09:12:01.973" v="17" actId="1036"/>
          <ac:spMkLst>
            <pc:docMk/>
            <pc:sldMk cId="1844348000" sldId="336"/>
            <ac:spMk id="16" creationId="{1CE7CA98-5A36-81A1-4A84-BC401F124483}"/>
          </ac:spMkLst>
        </pc:spChg>
      </pc:sldChg>
    </pc:docChg>
  </pc:docChgLst>
  <pc:docChgLst>
    <pc:chgData name="Yuki MATSUMOTO" userId="98b02df8-3287-447b-93db-ff9b0bb1d1ec" providerId="ADAL" clId="{92CB7813-964A-44C8-9B0D-98DF9B33C173}"/>
    <pc:docChg chg="undo custSel addSld delSld modSld sldOrd">
      <pc:chgData name="Yuki MATSUMOTO" userId="98b02df8-3287-447b-93db-ff9b0bb1d1ec" providerId="ADAL" clId="{92CB7813-964A-44C8-9B0D-98DF9B33C173}" dt="2024-12-04T13:55:53.614" v="4837" actId="20577"/>
      <pc:docMkLst>
        <pc:docMk/>
      </pc:docMkLst>
      <pc:sldChg chg="addSp delSp modSp mod">
        <pc:chgData name="Yuki MATSUMOTO" userId="98b02df8-3287-447b-93db-ff9b0bb1d1ec" providerId="ADAL" clId="{92CB7813-964A-44C8-9B0D-98DF9B33C173}" dt="2024-12-04T07:24:01.588" v="821" actId="1076"/>
        <pc:sldMkLst>
          <pc:docMk/>
          <pc:sldMk cId="1844348000" sldId="336"/>
        </pc:sldMkLst>
        <pc:spChg chg="mod">
          <ac:chgData name="Yuki MATSUMOTO" userId="98b02df8-3287-447b-93db-ff9b0bb1d1ec" providerId="ADAL" clId="{92CB7813-964A-44C8-9B0D-98DF9B33C173}" dt="2024-12-04T07:21:45.613" v="784" actId="1076"/>
          <ac:spMkLst>
            <pc:docMk/>
            <pc:sldMk cId="1844348000" sldId="336"/>
            <ac:spMk id="6" creationId="{2E861FDB-5D93-94E6-1C84-5F966BE9950E}"/>
          </ac:spMkLst>
        </pc:spChg>
        <pc:spChg chg="add mod">
          <ac:chgData name="Yuki MATSUMOTO" userId="98b02df8-3287-447b-93db-ff9b0bb1d1ec" providerId="ADAL" clId="{92CB7813-964A-44C8-9B0D-98DF9B33C173}" dt="2024-12-04T07:21:48.590" v="785" actId="1076"/>
          <ac:spMkLst>
            <pc:docMk/>
            <pc:sldMk cId="1844348000" sldId="336"/>
            <ac:spMk id="9" creationId="{DF5DD04D-8459-1068-D0AF-F4558026C80F}"/>
          </ac:spMkLst>
        </pc:spChg>
        <pc:spChg chg="mod">
          <ac:chgData name="Yuki MATSUMOTO" userId="98b02df8-3287-447b-93db-ff9b0bb1d1ec" providerId="ADAL" clId="{92CB7813-964A-44C8-9B0D-98DF9B33C173}" dt="2024-12-04T07:13:24.298" v="269" actId="108"/>
          <ac:spMkLst>
            <pc:docMk/>
            <pc:sldMk cId="1844348000" sldId="336"/>
            <ac:spMk id="10" creationId="{469B5E8C-E907-3BAA-B4BB-97DBF3A651BD}"/>
          </ac:spMkLst>
        </pc:spChg>
        <pc:spChg chg="add mod ord">
          <ac:chgData name="Yuki MATSUMOTO" userId="98b02df8-3287-447b-93db-ff9b0bb1d1ec" providerId="ADAL" clId="{92CB7813-964A-44C8-9B0D-98DF9B33C173}" dt="2024-12-04T07:22:14.259" v="788" actId="14100"/>
          <ac:spMkLst>
            <pc:docMk/>
            <pc:sldMk cId="1844348000" sldId="336"/>
            <ac:spMk id="11" creationId="{8885C0F8-38B6-1316-6ED0-45576B43083C}"/>
          </ac:spMkLst>
        </pc:spChg>
        <pc:spChg chg="add mod">
          <ac:chgData name="Yuki MATSUMOTO" userId="98b02df8-3287-447b-93db-ff9b0bb1d1ec" providerId="ADAL" clId="{92CB7813-964A-44C8-9B0D-98DF9B33C173}" dt="2024-12-04T07:21:53.814" v="786" actId="1076"/>
          <ac:spMkLst>
            <pc:docMk/>
            <pc:sldMk cId="1844348000" sldId="336"/>
            <ac:spMk id="14" creationId="{EB0842B4-B4D7-BC29-19EA-1136770CC317}"/>
          </ac:spMkLst>
        </pc:spChg>
        <pc:spChg chg="add mod">
          <ac:chgData name="Yuki MATSUMOTO" userId="98b02df8-3287-447b-93db-ff9b0bb1d1ec" providerId="ADAL" clId="{92CB7813-964A-44C8-9B0D-98DF9B33C173}" dt="2024-12-04T07:24:01.588" v="821" actId="1076"/>
          <ac:spMkLst>
            <pc:docMk/>
            <pc:sldMk cId="1844348000" sldId="336"/>
            <ac:spMk id="16" creationId="{1CE7CA98-5A36-81A1-4A84-BC401F124483}"/>
          </ac:spMkLst>
        </pc:spChg>
        <pc:spChg chg="add mod">
          <ac:chgData name="Yuki MATSUMOTO" userId="98b02df8-3287-447b-93db-ff9b0bb1d1ec" providerId="ADAL" clId="{92CB7813-964A-44C8-9B0D-98DF9B33C173}" dt="2024-12-04T07:23:53.647" v="819" actId="1076"/>
          <ac:spMkLst>
            <pc:docMk/>
            <pc:sldMk cId="1844348000" sldId="336"/>
            <ac:spMk id="18" creationId="{EF0939B6-0533-2049-E752-E9C3B47B6910}"/>
          </ac:spMkLst>
        </pc:spChg>
      </pc:sldChg>
      <pc:sldChg chg="del">
        <pc:chgData name="Yuki MATSUMOTO" userId="98b02df8-3287-447b-93db-ff9b0bb1d1ec" providerId="ADAL" clId="{92CB7813-964A-44C8-9B0D-98DF9B33C173}" dt="2024-12-04T07:27:40.624" v="860" actId="47"/>
        <pc:sldMkLst>
          <pc:docMk/>
          <pc:sldMk cId="147341713" sldId="351"/>
        </pc:sldMkLst>
      </pc:sldChg>
      <pc:sldChg chg="del">
        <pc:chgData name="Yuki MATSUMOTO" userId="98b02df8-3287-447b-93db-ff9b0bb1d1ec" providerId="ADAL" clId="{92CB7813-964A-44C8-9B0D-98DF9B33C173}" dt="2024-12-04T07:27:40.624" v="860" actId="47"/>
        <pc:sldMkLst>
          <pc:docMk/>
          <pc:sldMk cId="3960176341" sldId="357"/>
        </pc:sldMkLst>
      </pc:sldChg>
      <pc:sldChg chg="del">
        <pc:chgData name="Yuki MATSUMOTO" userId="98b02df8-3287-447b-93db-ff9b0bb1d1ec" providerId="ADAL" clId="{92CB7813-964A-44C8-9B0D-98DF9B33C173}" dt="2024-12-04T07:27:40.624" v="860" actId="47"/>
        <pc:sldMkLst>
          <pc:docMk/>
          <pc:sldMk cId="606706195" sldId="358"/>
        </pc:sldMkLst>
      </pc:sldChg>
      <pc:sldChg chg="del">
        <pc:chgData name="Yuki MATSUMOTO" userId="98b02df8-3287-447b-93db-ff9b0bb1d1ec" providerId="ADAL" clId="{92CB7813-964A-44C8-9B0D-98DF9B33C173}" dt="2024-12-04T07:27:40.624" v="860" actId="47"/>
        <pc:sldMkLst>
          <pc:docMk/>
          <pc:sldMk cId="3682290414" sldId="359"/>
        </pc:sldMkLst>
      </pc:sldChg>
      <pc:sldChg chg="del">
        <pc:chgData name="Yuki MATSUMOTO" userId="98b02df8-3287-447b-93db-ff9b0bb1d1ec" providerId="ADAL" clId="{92CB7813-964A-44C8-9B0D-98DF9B33C173}" dt="2024-12-04T07:27:40.624" v="860" actId="47"/>
        <pc:sldMkLst>
          <pc:docMk/>
          <pc:sldMk cId="1064255472" sldId="360"/>
        </pc:sldMkLst>
      </pc:sldChg>
      <pc:sldChg chg="del">
        <pc:chgData name="Yuki MATSUMOTO" userId="98b02df8-3287-447b-93db-ff9b0bb1d1ec" providerId="ADAL" clId="{92CB7813-964A-44C8-9B0D-98DF9B33C173}" dt="2024-12-04T07:27:40.624" v="860" actId="47"/>
        <pc:sldMkLst>
          <pc:docMk/>
          <pc:sldMk cId="2047681727" sldId="361"/>
        </pc:sldMkLst>
      </pc:sldChg>
      <pc:sldChg chg="del">
        <pc:chgData name="Yuki MATSUMOTO" userId="98b02df8-3287-447b-93db-ff9b0bb1d1ec" providerId="ADAL" clId="{92CB7813-964A-44C8-9B0D-98DF9B33C173}" dt="2024-12-04T07:27:40.624" v="860" actId="47"/>
        <pc:sldMkLst>
          <pc:docMk/>
          <pc:sldMk cId="2182455666" sldId="362"/>
        </pc:sldMkLst>
      </pc:sldChg>
      <pc:sldChg chg="del">
        <pc:chgData name="Yuki MATSUMOTO" userId="98b02df8-3287-447b-93db-ff9b0bb1d1ec" providerId="ADAL" clId="{92CB7813-964A-44C8-9B0D-98DF9B33C173}" dt="2024-12-04T07:27:40.624" v="860" actId="47"/>
        <pc:sldMkLst>
          <pc:docMk/>
          <pc:sldMk cId="746646343" sldId="363"/>
        </pc:sldMkLst>
      </pc:sldChg>
      <pc:sldChg chg="del">
        <pc:chgData name="Yuki MATSUMOTO" userId="98b02df8-3287-447b-93db-ff9b0bb1d1ec" providerId="ADAL" clId="{92CB7813-964A-44C8-9B0D-98DF9B33C173}" dt="2024-12-04T07:27:40.624" v="860" actId="47"/>
        <pc:sldMkLst>
          <pc:docMk/>
          <pc:sldMk cId="2058518066" sldId="364"/>
        </pc:sldMkLst>
      </pc:sldChg>
      <pc:sldChg chg="del">
        <pc:chgData name="Yuki MATSUMOTO" userId="98b02df8-3287-447b-93db-ff9b0bb1d1ec" providerId="ADAL" clId="{92CB7813-964A-44C8-9B0D-98DF9B33C173}" dt="2024-12-04T07:27:40.624" v="860" actId="47"/>
        <pc:sldMkLst>
          <pc:docMk/>
          <pc:sldMk cId="4137513577" sldId="365"/>
        </pc:sldMkLst>
      </pc:sldChg>
      <pc:sldChg chg="del">
        <pc:chgData name="Yuki MATSUMOTO" userId="98b02df8-3287-447b-93db-ff9b0bb1d1ec" providerId="ADAL" clId="{92CB7813-964A-44C8-9B0D-98DF9B33C173}" dt="2024-12-04T07:27:40.624" v="860" actId="47"/>
        <pc:sldMkLst>
          <pc:docMk/>
          <pc:sldMk cId="1744889396" sldId="366"/>
        </pc:sldMkLst>
      </pc:sldChg>
      <pc:sldChg chg="del">
        <pc:chgData name="Yuki MATSUMOTO" userId="98b02df8-3287-447b-93db-ff9b0bb1d1ec" providerId="ADAL" clId="{92CB7813-964A-44C8-9B0D-98DF9B33C173}" dt="2024-12-04T07:27:40.624" v="860" actId="47"/>
        <pc:sldMkLst>
          <pc:docMk/>
          <pc:sldMk cId="664890398" sldId="369"/>
        </pc:sldMkLst>
      </pc:sldChg>
      <pc:sldChg chg="del">
        <pc:chgData name="Yuki MATSUMOTO" userId="98b02df8-3287-447b-93db-ff9b0bb1d1ec" providerId="ADAL" clId="{92CB7813-964A-44C8-9B0D-98DF9B33C173}" dt="2024-12-04T07:27:40.624" v="860" actId="47"/>
        <pc:sldMkLst>
          <pc:docMk/>
          <pc:sldMk cId="1330265452" sldId="370"/>
        </pc:sldMkLst>
      </pc:sldChg>
      <pc:sldChg chg="delSp modSp del mod ord modNotesTx">
        <pc:chgData name="Yuki MATSUMOTO" userId="98b02df8-3287-447b-93db-ff9b0bb1d1ec" providerId="ADAL" clId="{92CB7813-964A-44C8-9B0D-98DF9B33C173}" dt="2024-12-04T08:35:38.904" v="930" actId="47"/>
        <pc:sldMkLst>
          <pc:docMk/>
          <pc:sldMk cId="3052818515" sldId="371"/>
        </pc:sldMkLst>
      </pc:sldChg>
      <pc:sldChg chg="addSp delSp modSp add mod">
        <pc:chgData name="Yuki MATSUMOTO" userId="98b02df8-3287-447b-93db-ff9b0bb1d1ec" providerId="ADAL" clId="{92CB7813-964A-44C8-9B0D-98DF9B33C173}" dt="2024-12-04T12:29:39.728" v="4357" actId="693"/>
        <pc:sldMkLst>
          <pc:docMk/>
          <pc:sldMk cId="1617174902" sldId="372"/>
        </pc:sldMkLst>
        <pc:spChg chg="add mod">
          <ac:chgData name="Yuki MATSUMOTO" userId="98b02df8-3287-447b-93db-ff9b0bb1d1ec" providerId="ADAL" clId="{92CB7813-964A-44C8-9B0D-98DF9B33C173}" dt="2024-12-04T12:29:39.728" v="4357" actId="693"/>
          <ac:spMkLst>
            <pc:docMk/>
            <pc:sldMk cId="1617174902" sldId="372"/>
            <ac:spMk id="4" creationId="{FAC0036C-991B-F061-F08D-1D3D32D0DE4F}"/>
          </ac:spMkLst>
        </pc:spChg>
        <pc:spChg chg="mod">
          <ac:chgData name="Yuki MATSUMOTO" userId="98b02df8-3287-447b-93db-ff9b0bb1d1ec" providerId="ADAL" clId="{92CB7813-964A-44C8-9B0D-98DF9B33C173}" dt="2024-12-04T10:55:43.572" v="3560" actId="20577"/>
          <ac:spMkLst>
            <pc:docMk/>
            <pc:sldMk cId="1617174902" sldId="372"/>
            <ac:spMk id="11" creationId="{7313D4CC-5830-F939-B441-2EEABB4CF0DC}"/>
          </ac:spMkLst>
        </pc:spChg>
      </pc:sldChg>
      <pc:sldChg chg="addSp delSp modSp add mod">
        <pc:chgData name="Yuki MATSUMOTO" userId="98b02df8-3287-447b-93db-ff9b0bb1d1ec" providerId="ADAL" clId="{92CB7813-964A-44C8-9B0D-98DF9B33C173}" dt="2024-12-04T12:29:48.233" v="4358" actId="693"/>
        <pc:sldMkLst>
          <pc:docMk/>
          <pc:sldMk cId="3770907730" sldId="373"/>
        </pc:sldMkLst>
        <pc:spChg chg="add mod">
          <ac:chgData name="Yuki MATSUMOTO" userId="98b02df8-3287-447b-93db-ff9b0bb1d1ec" providerId="ADAL" clId="{92CB7813-964A-44C8-9B0D-98DF9B33C173}" dt="2024-12-04T12:29:48.233" v="4358" actId="693"/>
          <ac:spMkLst>
            <pc:docMk/>
            <pc:sldMk cId="3770907730" sldId="373"/>
            <ac:spMk id="5" creationId="{B99B30BB-C0CB-061B-0385-DDB35C78CA6C}"/>
          </ac:spMkLst>
        </pc:spChg>
        <pc:spChg chg="mod">
          <ac:chgData name="Yuki MATSUMOTO" userId="98b02df8-3287-447b-93db-ff9b0bb1d1ec" providerId="ADAL" clId="{92CB7813-964A-44C8-9B0D-98DF9B33C173}" dt="2024-12-04T10:55:54.205" v="3564" actId="20577"/>
          <ac:spMkLst>
            <pc:docMk/>
            <pc:sldMk cId="3770907730" sldId="373"/>
            <ac:spMk id="11" creationId="{C0362BCC-87B9-F7ED-F98F-A17C9CD40DFD}"/>
          </ac:spMkLst>
        </pc:spChg>
      </pc:sldChg>
      <pc:sldChg chg="modSp add mod">
        <pc:chgData name="Yuki MATSUMOTO" userId="98b02df8-3287-447b-93db-ff9b0bb1d1ec" providerId="ADAL" clId="{92CB7813-964A-44C8-9B0D-98DF9B33C173}" dt="2024-12-04T12:30:05.185" v="4360" actId="693"/>
        <pc:sldMkLst>
          <pc:docMk/>
          <pc:sldMk cId="2386123914" sldId="374"/>
        </pc:sldMkLst>
        <pc:spChg chg="mod">
          <ac:chgData name="Yuki MATSUMOTO" userId="98b02df8-3287-447b-93db-ff9b0bb1d1ec" providerId="ADAL" clId="{92CB7813-964A-44C8-9B0D-98DF9B33C173}" dt="2024-12-04T08:51:55.494" v="1222" actId="20577"/>
          <ac:spMkLst>
            <pc:docMk/>
            <pc:sldMk cId="2386123914" sldId="374"/>
            <ac:spMk id="2" creationId="{F9282F07-ED6B-4E8C-E75A-F569F02B8ED6}"/>
          </ac:spMkLst>
        </pc:spChg>
        <pc:spChg chg="mod">
          <ac:chgData name="Yuki MATSUMOTO" userId="98b02df8-3287-447b-93db-ff9b0bb1d1ec" providerId="ADAL" clId="{92CB7813-964A-44C8-9B0D-98DF9B33C173}" dt="2024-12-04T12:30:05.185" v="4360" actId="693"/>
          <ac:spMkLst>
            <pc:docMk/>
            <pc:sldMk cId="2386123914" sldId="374"/>
            <ac:spMk id="4" creationId="{04E4A636-3505-7E02-01A1-4298F4CE9356}"/>
          </ac:spMkLst>
        </pc:spChg>
        <pc:spChg chg="mod">
          <ac:chgData name="Yuki MATSUMOTO" userId="98b02df8-3287-447b-93db-ff9b0bb1d1ec" providerId="ADAL" clId="{92CB7813-964A-44C8-9B0D-98DF9B33C173}" dt="2024-12-04T10:56:02.803" v="3584" actId="20577"/>
          <ac:spMkLst>
            <pc:docMk/>
            <pc:sldMk cId="2386123914" sldId="374"/>
            <ac:spMk id="11" creationId="{4E095A06-B334-A2DC-AFC4-653B3933F5BA}"/>
          </ac:spMkLst>
        </pc:spChg>
      </pc:sldChg>
      <pc:sldChg chg="addSp delSp modSp add mod">
        <pc:chgData name="Yuki MATSUMOTO" userId="98b02df8-3287-447b-93db-ff9b0bb1d1ec" providerId="ADAL" clId="{92CB7813-964A-44C8-9B0D-98DF9B33C173}" dt="2024-12-04T12:30:38.359" v="4393" actId="693"/>
        <pc:sldMkLst>
          <pc:docMk/>
          <pc:sldMk cId="2843998891" sldId="375"/>
        </pc:sldMkLst>
        <pc:spChg chg="mod">
          <ac:chgData name="Yuki MATSUMOTO" userId="98b02df8-3287-447b-93db-ff9b0bb1d1ec" providerId="ADAL" clId="{92CB7813-964A-44C8-9B0D-98DF9B33C173}" dt="2024-12-04T08:52:24.991" v="1267" actId="20577"/>
          <ac:spMkLst>
            <pc:docMk/>
            <pc:sldMk cId="2843998891" sldId="375"/>
            <ac:spMk id="2" creationId="{4E78163F-6037-AE8B-2956-BC3DD8F7BCB4}"/>
          </ac:spMkLst>
        </pc:spChg>
        <pc:spChg chg="add mod">
          <ac:chgData name="Yuki MATSUMOTO" userId="98b02df8-3287-447b-93db-ff9b0bb1d1ec" providerId="ADAL" clId="{92CB7813-964A-44C8-9B0D-98DF9B33C173}" dt="2024-12-04T12:30:38.359" v="4393" actId="693"/>
          <ac:spMkLst>
            <pc:docMk/>
            <pc:sldMk cId="2843998891" sldId="375"/>
            <ac:spMk id="5" creationId="{C89E41CC-64AF-7B5B-2C15-F33EF4DA7537}"/>
          </ac:spMkLst>
        </pc:spChg>
        <pc:spChg chg="mod">
          <ac:chgData name="Yuki MATSUMOTO" userId="98b02df8-3287-447b-93db-ff9b0bb1d1ec" providerId="ADAL" clId="{92CB7813-964A-44C8-9B0D-98DF9B33C173}" dt="2024-12-04T10:56:14.057" v="3603" actId="20577"/>
          <ac:spMkLst>
            <pc:docMk/>
            <pc:sldMk cId="2843998891" sldId="375"/>
            <ac:spMk id="11" creationId="{F994B9EE-5766-F288-3E47-84F684F1EEF1}"/>
          </ac:spMkLst>
        </pc:spChg>
      </pc:sldChg>
      <pc:sldChg chg="delSp modSp add mod">
        <pc:chgData name="Yuki MATSUMOTO" userId="98b02df8-3287-447b-93db-ff9b0bb1d1ec" providerId="ADAL" clId="{92CB7813-964A-44C8-9B0D-98DF9B33C173}" dt="2024-12-04T12:29:29.153" v="4356" actId="693"/>
        <pc:sldMkLst>
          <pc:docMk/>
          <pc:sldMk cId="10992343" sldId="376"/>
        </pc:sldMkLst>
        <pc:spChg chg="mod">
          <ac:chgData name="Yuki MATSUMOTO" userId="98b02df8-3287-447b-93db-ff9b0bb1d1ec" providerId="ADAL" clId="{92CB7813-964A-44C8-9B0D-98DF9B33C173}" dt="2024-12-04T12:29:29.153" v="4356" actId="693"/>
          <ac:spMkLst>
            <pc:docMk/>
            <pc:sldMk cId="10992343" sldId="376"/>
            <ac:spMk id="4" creationId="{1FB0700B-CF6B-5383-F04A-C78651D444ED}"/>
          </ac:spMkLst>
        </pc:spChg>
        <pc:spChg chg="mod">
          <ac:chgData name="Yuki MATSUMOTO" userId="98b02df8-3287-447b-93db-ff9b0bb1d1ec" providerId="ADAL" clId="{92CB7813-964A-44C8-9B0D-98DF9B33C173}" dt="2024-12-04T10:55:11.975" v="3468"/>
          <ac:spMkLst>
            <pc:docMk/>
            <pc:sldMk cId="10992343" sldId="376"/>
            <ac:spMk id="11" creationId="{BE73616B-C8ED-73AD-0A2A-142489F72FDE}"/>
          </ac:spMkLst>
        </pc:spChg>
      </pc:sldChg>
      <pc:sldChg chg="addSp delSp modSp add mod">
        <pc:chgData name="Yuki MATSUMOTO" userId="98b02df8-3287-447b-93db-ff9b0bb1d1ec" providerId="ADAL" clId="{92CB7813-964A-44C8-9B0D-98DF9B33C173}" dt="2024-12-04T13:33:48.353" v="4527" actId="20577"/>
        <pc:sldMkLst>
          <pc:docMk/>
          <pc:sldMk cId="1444149175" sldId="377"/>
        </pc:sldMkLst>
        <pc:spChg chg="add mod">
          <ac:chgData name="Yuki MATSUMOTO" userId="98b02df8-3287-447b-93db-ff9b0bb1d1ec" providerId="ADAL" clId="{92CB7813-964A-44C8-9B0D-98DF9B33C173}" dt="2024-12-04T10:56:28.380" v="3614" actId="20577"/>
          <ac:spMkLst>
            <pc:docMk/>
            <pc:sldMk cId="1444149175" sldId="377"/>
            <ac:spMk id="4" creationId="{A54CDD56-978D-07D8-EC8F-91BBB50597B4}"/>
          </ac:spMkLst>
        </pc:spChg>
        <pc:spChg chg="mod">
          <ac:chgData name="Yuki MATSUMOTO" userId="98b02df8-3287-447b-93db-ff9b0bb1d1ec" providerId="ADAL" clId="{92CB7813-964A-44C8-9B0D-98DF9B33C173}" dt="2024-12-04T13:33:48.353" v="4527" actId="20577"/>
          <ac:spMkLst>
            <pc:docMk/>
            <pc:sldMk cId="1444149175" sldId="377"/>
            <ac:spMk id="5" creationId="{D70E7C33-D1DC-29EB-8DD0-C6E2F6A57FF2}"/>
          </ac:spMkLst>
        </pc:spChg>
      </pc:sldChg>
      <pc:sldChg chg="modSp add mod">
        <pc:chgData name="Yuki MATSUMOTO" userId="98b02df8-3287-447b-93db-ff9b0bb1d1ec" providerId="ADAL" clId="{92CB7813-964A-44C8-9B0D-98DF9B33C173}" dt="2024-12-04T13:34:14.621" v="4556" actId="6549"/>
        <pc:sldMkLst>
          <pc:docMk/>
          <pc:sldMk cId="1476777927" sldId="378"/>
        </pc:sldMkLst>
      </pc:sldChg>
      <pc:sldChg chg="modSp add mod">
        <pc:chgData name="Yuki MATSUMOTO" userId="98b02df8-3287-447b-93db-ff9b0bb1d1ec" providerId="ADAL" clId="{92CB7813-964A-44C8-9B0D-98DF9B33C173}" dt="2024-12-04T12:31:54.739" v="4484" actId="20577"/>
        <pc:sldMkLst>
          <pc:docMk/>
          <pc:sldMk cId="1698699176" sldId="379"/>
        </pc:sldMkLst>
      </pc:sldChg>
      <pc:sldChg chg="modSp add mod">
        <pc:chgData name="Yuki MATSUMOTO" userId="98b02df8-3287-447b-93db-ff9b0bb1d1ec" providerId="ADAL" clId="{92CB7813-964A-44C8-9B0D-98DF9B33C173}" dt="2024-12-04T12:32:30.570" v="4517" actId="693"/>
        <pc:sldMkLst>
          <pc:docMk/>
          <pc:sldMk cId="2864479293" sldId="380"/>
        </pc:sldMkLst>
      </pc:sldChg>
      <pc:sldChg chg="modSp add mod">
        <pc:chgData name="Yuki MATSUMOTO" userId="98b02df8-3287-447b-93db-ff9b0bb1d1ec" providerId="ADAL" clId="{92CB7813-964A-44C8-9B0D-98DF9B33C173}" dt="2024-12-04T12:32:42.727" v="4518" actId="693"/>
        <pc:sldMkLst>
          <pc:docMk/>
          <pc:sldMk cId="501828217" sldId="381"/>
        </pc:sldMkLst>
        <pc:spChg chg="mod">
          <ac:chgData name="Yuki MATSUMOTO" userId="98b02df8-3287-447b-93db-ff9b0bb1d1ec" providerId="ADAL" clId="{92CB7813-964A-44C8-9B0D-98DF9B33C173}" dt="2024-12-04T10:58:00.671" v="3732" actId="20577"/>
          <ac:spMkLst>
            <pc:docMk/>
            <pc:sldMk cId="501828217" sldId="381"/>
            <ac:spMk id="4" creationId="{0E028B65-A309-EA2C-B3CA-2921EA5B3BB2}"/>
          </ac:spMkLst>
        </pc:spChg>
      </pc:sldChg>
      <pc:sldChg chg="modSp add mod">
        <pc:chgData name="Yuki MATSUMOTO" userId="98b02df8-3287-447b-93db-ff9b0bb1d1ec" providerId="ADAL" clId="{92CB7813-964A-44C8-9B0D-98DF9B33C173}" dt="2024-12-04T12:32:56.027" v="4519" actId="693"/>
        <pc:sldMkLst>
          <pc:docMk/>
          <pc:sldMk cId="2547919194" sldId="382"/>
        </pc:sldMkLst>
      </pc:sldChg>
      <pc:sldChg chg="modSp add mod">
        <pc:chgData name="Yuki MATSUMOTO" userId="98b02df8-3287-447b-93db-ff9b0bb1d1ec" providerId="ADAL" clId="{92CB7813-964A-44C8-9B0D-98DF9B33C173}" dt="2024-12-04T13:55:53.614" v="4837" actId="20577"/>
        <pc:sldMkLst>
          <pc:docMk/>
          <pc:sldMk cId="2750470802" sldId="383"/>
        </pc:sldMkLst>
        <pc:spChg chg="mod">
          <ac:chgData name="Yuki MATSUMOTO" userId="98b02df8-3287-447b-93db-ff9b0bb1d1ec" providerId="ADAL" clId="{92CB7813-964A-44C8-9B0D-98DF9B33C173}" dt="2024-12-04T10:58:52.076" v="3816" actId="20577"/>
          <ac:spMkLst>
            <pc:docMk/>
            <pc:sldMk cId="2750470802" sldId="383"/>
            <ac:spMk id="4" creationId="{09DCA736-968B-67DE-317A-730225D8338E}"/>
          </ac:spMkLst>
        </pc:spChg>
        <pc:spChg chg="mod">
          <ac:chgData name="Yuki MATSUMOTO" userId="98b02df8-3287-447b-93db-ff9b0bb1d1ec" providerId="ADAL" clId="{92CB7813-964A-44C8-9B0D-98DF9B33C173}" dt="2024-12-04T13:55:53.614" v="4837" actId="20577"/>
          <ac:spMkLst>
            <pc:docMk/>
            <pc:sldMk cId="2750470802" sldId="383"/>
            <ac:spMk id="5" creationId="{D21589B3-4472-19EB-1B11-D573C803EDDC}"/>
          </ac:spMkLst>
        </pc:spChg>
      </pc:sldChg>
      <pc:sldChg chg="modSp add mod">
        <pc:chgData name="Yuki MATSUMOTO" userId="98b02df8-3287-447b-93db-ff9b0bb1d1ec" providerId="ADAL" clId="{92CB7813-964A-44C8-9B0D-98DF9B33C173}" dt="2024-12-04T12:33:09.808" v="4521" actId="693"/>
        <pc:sldMkLst>
          <pc:docMk/>
          <pc:sldMk cId="3546267288" sldId="384"/>
        </pc:sldMkLst>
        <pc:spChg chg="mod">
          <ac:chgData name="Yuki MATSUMOTO" userId="98b02df8-3287-447b-93db-ff9b0bb1d1ec" providerId="ADAL" clId="{92CB7813-964A-44C8-9B0D-98DF9B33C173}" dt="2024-12-04T10:59:14.623" v="3912" actId="20577"/>
          <ac:spMkLst>
            <pc:docMk/>
            <pc:sldMk cId="3546267288" sldId="384"/>
            <ac:spMk id="4" creationId="{EE37AE9A-D121-4D4C-510E-037A72F1443D}"/>
          </ac:spMkLst>
        </pc:spChg>
        <pc:spChg chg="mod">
          <ac:chgData name="Yuki MATSUMOTO" userId="98b02df8-3287-447b-93db-ff9b0bb1d1ec" providerId="ADAL" clId="{92CB7813-964A-44C8-9B0D-98DF9B33C173}" dt="2024-12-04T12:33:09.808" v="4521" actId="693"/>
          <ac:spMkLst>
            <pc:docMk/>
            <pc:sldMk cId="3546267288" sldId="384"/>
            <ac:spMk id="5" creationId="{AC0ABE91-0E84-56BE-B6B8-E407390F02A8}"/>
          </ac:spMkLst>
        </pc:spChg>
      </pc:sldChg>
    </pc:docChg>
  </pc:docChgLst>
  <pc:docChgLst>
    <pc:chgData name="Hideki HARA" userId="48d5a621-9370-4287-a268-7daed95bda34" providerId="ADAL" clId="{AAC7FB47-30DC-41BA-A8FA-AABEE31F6D7B}"/>
    <pc:docChg chg="custSel addSld modSld">
      <pc:chgData name="Hideki HARA" userId="48d5a621-9370-4287-a268-7daed95bda34" providerId="ADAL" clId="{AAC7FB47-30DC-41BA-A8FA-AABEE31F6D7B}" dt="2024-12-04T14:38:00.975" v="701" actId="20577"/>
      <pc:docMkLst>
        <pc:docMk/>
      </pc:docMkLst>
      <pc:sldChg chg="modSp mod">
        <pc:chgData name="Hideki HARA" userId="48d5a621-9370-4287-a268-7daed95bda34" providerId="ADAL" clId="{AAC7FB47-30DC-41BA-A8FA-AABEE31F6D7B}" dt="2024-12-04T14:14:26.347" v="9" actId="207"/>
        <pc:sldMkLst>
          <pc:docMk/>
          <pc:sldMk cId="1844348000" sldId="336"/>
        </pc:sldMkLst>
        <pc:spChg chg="mod">
          <ac:chgData name="Hideki HARA" userId="48d5a621-9370-4287-a268-7daed95bda34" providerId="ADAL" clId="{AAC7FB47-30DC-41BA-A8FA-AABEE31F6D7B}" dt="2024-12-04T14:12:48.724" v="4" actId="20577"/>
          <ac:spMkLst>
            <pc:docMk/>
            <pc:sldMk cId="1844348000" sldId="336"/>
            <ac:spMk id="10" creationId="{469B5E8C-E907-3BAA-B4BB-97DBF3A651BD}"/>
          </ac:spMkLst>
        </pc:spChg>
        <pc:spChg chg="mod">
          <ac:chgData name="Hideki HARA" userId="48d5a621-9370-4287-a268-7daed95bda34" providerId="ADAL" clId="{AAC7FB47-30DC-41BA-A8FA-AABEE31F6D7B}" dt="2024-12-04T14:14:26.347" v="9" actId="207"/>
          <ac:spMkLst>
            <pc:docMk/>
            <pc:sldMk cId="1844348000" sldId="336"/>
            <ac:spMk id="18" creationId="{EF0939B6-0533-2049-E752-E9C3B47B6910}"/>
          </ac:spMkLst>
        </pc:spChg>
      </pc:sldChg>
      <pc:sldChg chg="addSp delSp modSp mod">
        <pc:chgData name="Hideki HARA" userId="48d5a621-9370-4287-a268-7daed95bda34" providerId="ADAL" clId="{AAC7FB47-30DC-41BA-A8FA-AABEE31F6D7B}" dt="2024-12-04T14:26:27.316" v="347" actId="1076"/>
        <pc:sldMkLst>
          <pc:docMk/>
          <pc:sldMk cId="1617174902" sldId="372"/>
        </pc:sldMkLst>
        <pc:spChg chg="mod">
          <ac:chgData name="Hideki HARA" userId="48d5a621-9370-4287-a268-7daed95bda34" providerId="ADAL" clId="{AAC7FB47-30DC-41BA-A8FA-AABEE31F6D7B}" dt="2024-12-04T14:18:21.942" v="157" actId="6549"/>
          <ac:spMkLst>
            <pc:docMk/>
            <pc:sldMk cId="1617174902" sldId="372"/>
            <ac:spMk id="4" creationId="{FAC0036C-991B-F061-F08D-1D3D32D0DE4F}"/>
          </ac:spMkLst>
        </pc:spChg>
        <pc:spChg chg="add mod">
          <ac:chgData name="Hideki HARA" userId="48d5a621-9370-4287-a268-7daed95bda34" providerId="ADAL" clId="{AAC7FB47-30DC-41BA-A8FA-AABEE31F6D7B}" dt="2024-12-04T14:26:27.316" v="347" actId="1076"/>
          <ac:spMkLst>
            <pc:docMk/>
            <pc:sldMk cId="1617174902" sldId="372"/>
            <ac:spMk id="5" creationId="{A53B358C-DC1B-50F3-2AAA-FFA14636C837}"/>
          </ac:spMkLst>
        </pc:spChg>
      </pc:sldChg>
      <pc:sldChg chg="modSp mod">
        <pc:chgData name="Hideki HARA" userId="48d5a621-9370-4287-a268-7daed95bda34" providerId="ADAL" clId="{AAC7FB47-30DC-41BA-A8FA-AABEE31F6D7B}" dt="2024-12-04T14:30:31.820" v="422" actId="692"/>
        <pc:sldMkLst>
          <pc:docMk/>
          <pc:sldMk cId="3770907730" sldId="373"/>
        </pc:sldMkLst>
        <pc:spChg chg="mod">
          <ac:chgData name="Hideki HARA" userId="48d5a621-9370-4287-a268-7daed95bda34" providerId="ADAL" clId="{AAC7FB47-30DC-41BA-A8FA-AABEE31F6D7B}" dt="2024-12-04T14:30:31.820" v="422" actId="692"/>
          <ac:spMkLst>
            <pc:docMk/>
            <pc:sldMk cId="3770907730" sldId="373"/>
            <ac:spMk id="5" creationId="{B99B30BB-C0CB-061B-0385-DDB35C78CA6C}"/>
          </ac:spMkLst>
        </pc:spChg>
      </pc:sldChg>
      <pc:sldChg chg="modSp mod">
        <pc:chgData name="Hideki HARA" userId="48d5a621-9370-4287-a268-7daed95bda34" providerId="ADAL" clId="{AAC7FB47-30DC-41BA-A8FA-AABEE31F6D7B}" dt="2024-12-04T14:30:40.916" v="424" actId="692"/>
        <pc:sldMkLst>
          <pc:docMk/>
          <pc:sldMk cId="2386123914" sldId="374"/>
        </pc:sldMkLst>
        <pc:spChg chg="mod">
          <ac:chgData name="Hideki HARA" userId="48d5a621-9370-4287-a268-7daed95bda34" providerId="ADAL" clId="{AAC7FB47-30DC-41BA-A8FA-AABEE31F6D7B}" dt="2024-12-04T14:30:40.916" v="424" actId="692"/>
          <ac:spMkLst>
            <pc:docMk/>
            <pc:sldMk cId="2386123914" sldId="374"/>
            <ac:spMk id="4" creationId="{04E4A636-3505-7E02-01A1-4298F4CE9356}"/>
          </ac:spMkLst>
        </pc:spChg>
      </pc:sldChg>
      <pc:sldChg chg="modSp mod">
        <pc:chgData name="Hideki HARA" userId="48d5a621-9370-4287-a268-7daed95bda34" providerId="ADAL" clId="{AAC7FB47-30DC-41BA-A8FA-AABEE31F6D7B}" dt="2024-12-04T14:30:57.975" v="427" actId="14100"/>
        <pc:sldMkLst>
          <pc:docMk/>
          <pc:sldMk cId="2843998891" sldId="375"/>
        </pc:sldMkLst>
        <pc:spChg chg="mod">
          <ac:chgData name="Hideki HARA" userId="48d5a621-9370-4287-a268-7daed95bda34" providerId="ADAL" clId="{AAC7FB47-30DC-41BA-A8FA-AABEE31F6D7B}" dt="2024-12-04T14:30:57.975" v="427" actId="14100"/>
          <ac:spMkLst>
            <pc:docMk/>
            <pc:sldMk cId="2843998891" sldId="375"/>
            <ac:spMk id="5" creationId="{C89E41CC-64AF-7B5B-2C15-F33EF4DA7537}"/>
          </ac:spMkLst>
        </pc:spChg>
      </pc:sldChg>
      <pc:sldChg chg="modSp mod">
        <pc:chgData name="Hideki HARA" userId="48d5a621-9370-4287-a268-7daed95bda34" providerId="ADAL" clId="{AAC7FB47-30DC-41BA-A8FA-AABEE31F6D7B}" dt="2024-12-04T14:14:36.305" v="11" actId="692"/>
        <pc:sldMkLst>
          <pc:docMk/>
          <pc:sldMk cId="10992343" sldId="376"/>
        </pc:sldMkLst>
        <pc:spChg chg="mod">
          <ac:chgData name="Hideki HARA" userId="48d5a621-9370-4287-a268-7daed95bda34" providerId="ADAL" clId="{AAC7FB47-30DC-41BA-A8FA-AABEE31F6D7B}" dt="2024-12-04T14:14:36.305" v="11" actId="692"/>
          <ac:spMkLst>
            <pc:docMk/>
            <pc:sldMk cId="10992343" sldId="376"/>
            <ac:spMk id="4" creationId="{1FB0700B-CF6B-5383-F04A-C78651D444ED}"/>
          </ac:spMkLst>
        </pc:spChg>
      </pc:sldChg>
      <pc:sldChg chg="modSp mod">
        <pc:chgData name="Hideki HARA" userId="48d5a621-9370-4287-a268-7daed95bda34" providerId="ADAL" clId="{AAC7FB47-30DC-41BA-A8FA-AABEE31F6D7B}" dt="2024-12-04T14:38:00.975" v="701" actId="20577"/>
        <pc:sldMkLst>
          <pc:docMk/>
          <pc:sldMk cId="1444149175" sldId="377"/>
        </pc:sldMkLst>
        <pc:spChg chg="mod">
          <ac:chgData name="Hideki HARA" userId="48d5a621-9370-4287-a268-7daed95bda34" providerId="ADAL" clId="{AAC7FB47-30DC-41BA-A8FA-AABEE31F6D7B}" dt="2024-12-04T10:36:57.920" v="1" actId="20577"/>
          <ac:spMkLst>
            <pc:docMk/>
            <pc:sldMk cId="1444149175" sldId="377"/>
            <ac:spMk id="4" creationId="{A54CDD56-978D-07D8-EC8F-91BBB50597B4}"/>
          </ac:spMkLst>
        </pc:spChg>
        <pc:spChg chg="mod">
          <ac:chgData name="Hideki HARA" userId="48d5a621-9370-4287-a268-7daed95bda34" providerId="ADAL" clId="{AAC7FB47-30DC-41BA-A8FA-AABEE31F6D7B}" dt="2024-12-04T14:38:00.975" v="701" actId="20577"/>
          <ac:spMkLst>
            <pc:docMk/>
            <pc:sldMk cId="1444149175" sldId="377"/>
            <ac:spMk id="5" creationId="{D70E7C33-D1DC-29EB-8DD0-C6E2F6A57FF2}"/>
          </ac:spMkLst>
        </pc:spChg>
      </pc:sldChg>
      <pc:sldChg chg="modSp mod">
        <pc:chgData name="Hideki HARA" userId="48d5a621-9370-4287-a268-7daed95bda34" providerId="ADAL" clId="{AAC7FB47-30DC-41BA-A8FA-AABEE31F6D7B}" dt="2024-12-04T14:37:20.920" v="697" actId="6549"/>
        <pc:sldMkLst>
          <pc:docMk/>
          <pc:sldMk cId="1476777927" sldId="378"/>
        </pc:sldMkLst>
      </pc:sldChg>
      <pc:sldChg chg="modSp mod">
        <pc:chgData name="Hideki HARA" userId="48d5a621-9370-4287-a268-7daed95bda34" providerId="ADAL" clId="{AAC7FB47-30DC-41BA-A8FA-AABEE31F6D7B}" dt="2024-12-04T14:34:15.023" v="525" actId="20577"/>
        <pc:sldMkLst>
          <pc:docMk/>
          <pc:sldMk cId="1698699176" sldId="379"/>
        </pc:sldMkLst>
      </pc:sldChg>
      <pc:sldChg chg="modSp mod">
        <pc:chgData name="Hideki HARA" userId="48d5a621-9370-4287-a268-7daed95bda34" providerId="ADAL" clId="{AAC7FB47-30DC-41BA-A8FA-AABEE31F6D7B}" dt="2024-12-04T14:35:43.185" v="631" actId="20577"/>
        <pc:sldMkLst>
          <pc:docMk/>
          <pc:sldMk cId="2864479293" sldId="380"/>
        </pc:sldMkLst>
      </pc:sldChg>
      <pc:sldChg chg="modSp mod">
        <pc:chgData name="Hideki HARA" userId="48d5a621-9370-4287-a268-7daed95bda34" providerId="ADAL" clId="{AAC7FB47-30DC-41BA-A8FA-AABEE31F6D7B}" dt="2024-12-04T14:32:18.034" v="440" actId="692"/>
        <pc:sldMkLst>
          <pc:docMk/>
          <pc:sldMk cId="501828217" sldId="381"/>
        </pc:sldMkLst>
      </pc:sldChg>
      <pc:sldChg chg="modSp mod">
        <pc:chgData name="Hideki HARA" userId="48d5a621-9370-4287-a268-7daed95bda34" providerId="ADAL" clId="{AAC7FB47-30DC-41BA-A8FA-AABEE31F6D7B}" dt="2024-12-04T14:32:34.109" v="443" actId="14100"/>
        <pc:sldMkLst>
          <pc:docMk/>
          <pc:sldMk cId="2547919194" sldId="382"/>
        </pc:sldMkLst>
      </pc:sldChg>
      <pc:sldChg chg="modSp mod">
        <pc:chgData name="Hideki HARA" userId="48d5a621-9370-4287-a268-7daed95bda34" providerId="ADAL" clId="{AAC7FB47-30DC-41BA-A8FA-AABEE31F6D7B}" dt="2024-12-04T14:32:45.250" v="446" actId="692"/>
        <pc:sldMkLst>
          <pc:docMk/>
          <pc:sldMk cId="2750470802" sldId="383"/>
        </pc:sldMkLst>
        <pc:spChg chg="mod">
          <ac:chgData name="Hideki HARA" userId="48d5a621-9370-4287-a268-7daed95bda34" providerId="ADAL" clId="{AAC7FB47-30DC-41BA-A8FA-AABEE31F6D7B}" dt="2024-12-04T14:32:45.250" v="446" actId="692"/>
          <ac:spMkLst>
            <pc:docMk/>
            <pc:sldMk cId="2750470802" sldId="383"/>
            <ac:spMk id="5" creationId="{D21589B3-4472-19EB-1B11-D573C803EDDC}"/>
          </ac:spMkLst>
        </pc:spChg>
      </pc:sldChg>
      <pc:sldChg chg="modSp mod">
        <pc:chgData name="Hideki HARA" userId="48d5a621-9370-4287-a268-7daed95bda34" providerId="ADAL" clId="{AAC7FB47-30DC-41BA-A8FA-AABEE31F6D7B}" dt="2024-12-04T14:33:36.193" v="521" actId="14100"/>
        <pc:sldMkLst>
          <pc:docMk/>
          <pc:sldMk cId="3546267288" sldId="384"/>
        </pc:sldMkLst>
        <pc:spChg chg="mod">
          <ac:chgData name="Hideki HARA" userId="48d5a621-9370-4287-a268-7daed95bda34" providerId="ADAL" clId="{AAC7FB47-30DC-41BA-A8FA-AABEE31F6D7B}" dt="2024-12-04T14:33:36.193" v="521" actId="14100"/>
          <ac:spMkLst>
            <pc:docMk/>
            <pc:sldMk cId="3546267288" sldId="384"/>
            <ac:spMk id="5" creationId="{AC0ABE91-0E84-56BE-B6B8-E407390F02A8}"/>
          </ac:spMkLst>
        </pc:spChg>
      </pc:sldChg>
      <pc:sldChg chg="delSp modSp add mod">
        <pc:chgData name="Hideki HARA" userId="48d5a621-9370-4287-a268-7daed95bda34" providerId="ADAL" clId="{AAC7FB47-30DC-41BA-A8FA-AABEE31F6D7B}" dt="2024-12-04T14:30:00.596" v="419" actId="6549"/>
        <pc:sldMkLst>
          <pc:docMk/>
          <pc:sldMk cId="205647103" sldId="385"/>
        </pc:sldMkLst>
        <pc:spChg chg="mod">
          <ac:chgData name="Hideki HARA" userId="48d5a621-9370-4287-a268-7daed95bda34" providerId="ADAL" clId="{AAC7FB47-30DC-41BA-A8FA-AABEE31F6D7B}" dt="2024-12-04T14:30:00.596" v="419" actId="6549"/>
          <ac:spMkLst>
            <pc:docMk/>
            <pc:sldMk cId="205647103" sldId="385"/>
            <ac:spMk id="9" creationId="{7ABDE847-A743-73F3-2BC7-7B1AA1017D10}"/>
          </ac:spMkLst>
        </pc:spChg>
        <pc:graphicFrameChg chg="mod">
          <ac:chgData name="Hideki HARA" userId="48d5a621-9370-4287-a268-7daed95bda34" providerId="ADAL" clId="{AAC7FB47-30DC-41BA-A8FA-AABEE31F6D7B}" dt="2024-12-04T14:23:46.743" v="235" actId="1035"/>
          <ac:graphicFrameMkLst>
            <pc:docMk/>
            <pc:sldMk cId="205647103" sldId="385"/>
            <ac:graphicFrameMk id="7" creationId="{4AA411D4-2FD9-979F-A97E-52F34DD47D38}"/>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8758505A-5DCC-7146-34F3-21EE4B233336}"/>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4" name="フッター プレースホルダー 3">
            <a:extLst>
              <a:ext uri="{FF2B5EF4-FFF2-40B4-BE49-F238E27FC236}">
                <a16:creationId xmlns:a16="http://schemas.microsoft.com/office/drawing/2014/main" id="{94149103-234A-30CE-3333-91107C59D9BA}"/>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BDE7AD1B-1221-C3C8-9019-6A429B2437DA}"/>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1DD502CA-4170-41A5-8F3E-6748E9E8BF3C}" type="slidenum">
              <a:rPr kumimoji="1" lang="ja-JP" altLang="en-US" smtClean="0"/>
              <a:t>‹#›</a:t>
            </a:fld>
            <a:endParaRPr kumimoji="1" lang="ja-JP" altLang="en-US"/>
          </a:p>
        </p:txBody>
      </p:sp>
    </p:spTree>
    <p:extLst>
      <p:ext uri="{BB962C8B-B14F-4D97-AF65-F5344CB8AC3E}">
        <p14:creationId xmlns:p14="http://schemas.microsoft.com/office/powerpoint/2010/main" val="2137439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46EF271E-B8B8-4E1B-9C85-BCFEF815C6AB}" type="datetimeFigureOut">
              <a:rPr kumimoji="1" lang="ja-JP" altLang="en-US" smtClean="0"/>
              <a:t>2026/7/2</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C44B8866-196A-42F1-87A4-82E339D758FF}" type="slidenum">
              <a:rPr kumimoji="1" lang="ja-JP" altLang="en-US" smtClean="0"/>
              <a:t>‹#›</a:t>
            </a:fld>
            <a:endParaRPr kumimoji="1" lang="ja-JP" altLang="en-US"/>
          </a:p>
        </p:txBody>
      </p:sp>
    </p:spTree>
    <p:extLst>
      <p:ext uri="{BB962C8B-B14F-4D97-AF65-F5344CB8AC3E}">
        <p14:creationId xmlns:p14="http://schemas.microsoft.com/office/powerpoint/2010/main" val="2564869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26FCE1-5F35-A1F3-C6FB-92BF1A2880C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F2818FD-8B65-3AA4-C53A-BD9F626D9CC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6A5B3A5-36D2-8E4D-8624-49CF9C4AD48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5E85200-6F5F-2C5D-F4AF-58011E176DDF}"/>
              </a:ext>
            </a:extLst>
          </p:cNvPr>
          <p:cNvSpPr>
            <a:spLocks noGrp="1"/>
          </p:cNvSpPr>
          <p:nvPr>
            <p:ph type="sldNum" sz="quarter" idx="5"/>
          </p:nvPr>
        </p:nvSpPr>
        <p:spPr/>
        <p:txBody>
          <a:bodyPr/>
          <a:lstStyle/>
          <a:p>
            <a:fld id="{C44B8866-196A-42F1-87A4-82E339D758FF}" type="slidenum">
              <a:rPr kumimoji="1" lang="ja-JP" altLang="en-US" smtClean="0"/>
              <a:t>2</a:t>
            </a:fld>
            <a:endParaRPr kumimoji="1" lang="ja-JP" altLang="en-US"/>
          </a:p>
        </p:txBody>
      </p:sp>
    </p:spTree>
    <p:extLst>
      <p:ext uri="{BB962C8B-B14F-4D97-AF65-F5344CB8AC3E}">
        <p14:creationId xmlns:p14="http://schemas.microsoft.com/office/powerpoint/2010/main" val="39002755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BA0591-3343-84D6-64E2-6814BD04F9F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A80C45C-6BB4-93A1-90DB-18F7AFDCF27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ACAF084-EC90-0F13-BCD0-5297BF7FA624}"/>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E989CD9-F8F5-3527-1D71-8B349345EA86}"/>
              </a:ext>
            </a:extLst>
          </p:cNvPr>
          <p:cNvSpPr>
            <a:spLocks noGrp="1"/>
          </p:cNvSpPr>
          <p:nvPr>
            <p:ph type="sldNum" sz="quarter" idx="5"/>
          </p:nvPr>
        </p:nvSpPr>
        <p:spPr/>
        <p:txBody>
          <a:bodyPr/>
          <a:lstStyle/>
          <a:p>
            <a:fld id="{C44B8866-196A-42F1-87A4-82E339D758FF}" type="slidenum">
              <a:rPr kumimoji="1" lang="ja-JP" altLang="en-US" smtClean="0"/>
              <a:t>11</a:t>
            </a:fld>
            <a:endParaRPr kumimoji="1" lang="ja-JP" altLang="en-US"/>
          </a:p>
        </p:txBody>
      </p:sp>
    </p:spTree>
    <p:extLst>
      <p:ext uri="{BB962C8B-B14F-4D97-AF65-F5344CB8AC3E}">
        <p14:creationId xmlns:p14="http://schemas.microsoft.com/office/powerpoint/2010/main" val="4593822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EA3E8-D947-8D89-0686-72BE1BAE558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00EC489-76C0-22CA-D1B8-CA1CCE01396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552E506-6DA6-E55E-170B-D215495DC429}"/>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543DED4-0981-DB4D-1E28-EBC31EA6C51E}"/>
              </a:ext>
            </a:extLst>
          </p:cNvPr>
          <p:cNvSpPr>
            <a:spLocks noGrp="1"/>
          </p:cNvSpPr>
          <p:nvPr>
            <p:ph type="sldNum" sz="quarter" idx="5"/>
          </p:nvPr>
        </p:nvSpPr>
        <p:spPr/>
        <p:txBody>
          <a:bodyPr/>
          <a:lstStyle/>
          <a:p>
            <a:fld id="{C44B8866-196A-42F1-87A4-82E339D758FF}" type="slidenum">
              <a:rPr kumimoji="1" lang="ja-JP" altLang="en-US" smtClean="0"/>
              <a:t>12</a:t>
            </a:fld>
            <a:endParaRPr kumimoji="1" lang="ja-JP" altLang="en-US"/>
          </a:p>
        </p:txBody>
      </p:sp>
    </p:spTree>
    <p:extLst>
      <p:ext uri="{BB962C8B-B14F-4D97-AF65-F5344CB8AC3E}">
        <p14:creationId xmlns:p14="http://schemas.microsoft.com/office/powerpoint/2010/main" val="19426972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C4CA14-0AC8-631F-DEE6-78DE55ED9FA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0748ACE-5BF0-2BE0-9829-733E187B89F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0AA3871-202E-E66F-D755-334D836CE8EC}"/>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8FC1F4E-F320-AAAD-9ABF-400A9A0FE02F}"/>
              </a:ext>
            </a:extLst>
          </p:cNvPr>
          <p:cNvSpPr>
            <a:spLocks noGrp="1"/>
          </p:cNvSpPr>
          <p:nvPr>
            <p:ph type="sldNum" sz="quarter" idx="5"/>
          </p:nvPr>
        </p:nvSpPr>
        <p:spPr/>
        <p:txBody>
          <a:bodyPr/>
          <a:lstStyle/>
          <a:p>
            <a:fld id="{C44B8866-196A-42F1-87A4-82E339D758FF}" type="slidenum">
              <a:rPr kumimoji="1" lang="ja-JP" altLang="en-US" smtClean="0"/>
              <a:t>13</a:t>
            </a:fld>
            <a:endParaRPr kumimoji="1" lang="ja-JP" altLang="en-US"/>
          </a:p>
        </p:txBody>
      </p:sp>
    </p:spTree>
    <p:extLst>
      <p:ext uri="{BB962C8B-B14F-4D97-AF65-F5344CB8AC3E}">
        <p14:creationId xmlns:p14="http://schemas.microsoft.com/office/powerpoint/2010/main" val="11870595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BA6E8-50F2-F2A9-E30F-05C1D0A3294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D140DF6-64D5-F041-F8E0-A2D07252727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9BEC66D-F033-40B6-EDBD-698EEF197BAB}"/>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CB02072D-758A-DA5E-D322-9C483D55BDAB}"/>
              </a:ext>
            </a:extLst>
          </p:cNvPr>
          <p:cNvSpPr>
            <a:spLocks noGrp="1"/>
          </p:cNvSpPr>
          <p:nvPr>
            <p:ph type="sldNum" sz="quarter" idx="5"/>
          </p:nvPr>
        </p:nvSpPr>
        <p:spPr/>
        <p:txBody>
          <a:bodyPr/>
          <a:lstStyle/>
          <a:p>
            <a:fld id="{C44B8866-196A-42F1-87A4-82E339D758FF}" type="slidenum">
              <a:rPr kumimoji="1" lang="ja-JP" altLang="en-US" smtClean="0"/>
              <a:t>14</a:t>
            </a:fld>
            <a:endParaRPr kumimoji="1" lang="ja-JP" altLang="en-US"/>
          </a:p>
        </p:txBody>
      </p:sp>
    </p:spTree>
    <p:extLst>
      <p:ext uri="{BB962C8B-B14F-4D97-AF65-F5344CB8AC3E}">
        <p14:creationId xmlns:p14="http://schemas.microsoft.com/office/powerpoint/2010/main" val="25368023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0FEA8-47C6-9500-7F3C-4E68EC60A9D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3EA610E-6A85-A442-C058-C87F47B5B8C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A970EA0-6BCF-4F2C-18FC-8AF3A5CB5244}"/>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B45C552-B013-226E-BA04-1C81F717D636}"/>
              </a:ext>
            </a:extLst>
          </p:cNvPr>
          <p:cNvSpPr>
            <a:spLocks noGrp="1"/>
          </p:cNvSpPr>
          <p:nvPr>
            <p:ph type="sldNum" sz="quarter" idx="5"/>
          </p:nvPr>
        </p:nvSpPr>
        <p:spPr/>
        <p:txBody>
          <a:bodyPr/>
          <a:lstStyle/>
          <a:p>
            <a:fld id="{C44B8866-196A-42F1-87A4-82E339D758FF}" type="slidenum">
              <a:rPr kumimoji="1" lang="ja-JP" altLang="en-US" smtClean="0"/>
              <a:t>15</a:t>
            </a:fld>
            <a:endParaRPr kumimoji="1" lang="ja-JP" altLang="en-US"/>
          </a:p>
        </p:txBody>
      </p:sp>
    </p:spTree>
    <p:extLst>
      <p:ext uri="{BB962C8B-B14F-4D97-AF65-F5344CB8AC3E}">
        <p14:creationId xmlns:p14="http://schemas.microsoft.com/office/powerpoint/2010/main" val="40467852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D74C57-4D5D-422E-1712-A951C810F7D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3EFC940-14F9-5401-025F-1BF7AA51180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2512F58-35A5-9738-A47B-07D57504EBC2}"/>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0BA02F2-834E-FFC3-DD53-1011576546A2}"/>
              </a:ext>
            </a:extLst>
          </p:cNvPr>
          <p:cNvSpPr>
            <a:spLocks noGrp="1"/>
          </p:cNvSpPr>
          <p:nvPr>
            <p:ph type="sldNum" sz="quarter" idx="5"/>
          </p:nvPr>
        </p:nvSpPr>
        <p:spPr/>
        <p:txBody>
          <a:bodyPr/>
          <a:lstStyle/>
          <a:p>
            <a:fld id="{C44B8866-196A-42F1-87A4-82E339D758FF}" type="slidenum">
              <a:rPr kumimoji="1" lang="ja-JP" altLang="en-US" smtClean="0"/>
              <a:t>3</a:t>
            </a:fld>
            <a:endParaRPr kumimoji="1" lang="ja-JP" altLang="en-US"/>
          </a:p>
        </p:txBody>
      </p:sp>
    </p:spTree>
    <p:extLst>
      <p:ext uri="{BB962C8B-B14F-4D97-AF65-F5344CB8AC3E}">
        <p14:creationId xmlns:p14="http://schemas.microsoft.com/office/powerpoint/2010/main" val="3863340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9C9D89-F3C0-FB5B-B7C3-BB668C3CA88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0BB484C-4616-C857-519D-FD5F0426ECE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A5FF6C9-F502-D803-0388-9ED2DFFC30A4}"/>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F04FBFF-CC3B-0CAB-BC02-81D5C08558DD}"/>
              </a:ext>
            </a:extLst>
          </p:cNvPr>
          <p:cNvSpPr>
            <a:spLocks noGrp="1"/>
          </p:cNvSpPr>
          <p:nvPr>
            <p:ph type="sldNum" sz="quarter" idx="5"/>
          </p:nvPr>
        </p:nvSpPr>
        <p:spPr/>
        <p:txBody>
          <a:bodyPr/>
          <a:lstStyle/>
          <a:p>
            <a:fld id="{C44B8866-196A-42F1-87A4-82E339D758FF}" type="slidenum">
              <a:rPr kumimoji="1" lang="ja-JP" altLang="en-US" smtClean="0"/>
              <a:t>4</a:t>
            </a:fld>
            <a:endParaRPr kumimoji="1" lang="ja-JP" altLang="en-US"/>
          </a:p>
        </p:txBody>
      </p:sp>
    </p:spTree>
    <p:extLst>
      <p:ext uri="{BB962C8B-B14F-4D97-AF65-F5344CB8AC3E}">
        <p14:creationId xmlns:p14="http://schemas.microsoft.com/office/powerpoint/2010/main" val="26643461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70547-6E3C-E59F-DBF9-7F27DF085BA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43BF455-0A17-B733-9B47-E3692DBDA86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969EC07-B240-9707-9113-CE4E5F52CBBC}"/>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A5EC973-FAF4-CA75-A058-029041937F9A}"/>
              </a:ext>
            </a:extLst>
          </p:cNvPr>
          <p:cNvSpPr>
            <a:spLocks noGrp="1"/>
          </p:cNvSpPr>
          <p:nvPr>
            <p:ph type="sldNum" sz="quarter" idx="5"/>
          </p:nvPr>
        </p:nvSpPr>
        <p:spPr/>
        <p:txBody>
          <a:bodyPr/>
          <a:lstStyle/>
          <a:p>
            <a:fld id="{C44B8866-196A-42F1-87A4-82E339D758FF}" type="slidenum">
              <a:rPr kumimoji="1" lang="ja-JP" altLang="en-US" smtClean="0"/>
              <a:t>5</a:t>
            </a:fld>
            <a:endParaRPr kumimoji="1" lang="ja-JP" altLang="en-US"/>
          </a:p>
        </p:txBody>
      </p:sp>
    </p:spTree>
    <p:extLst>
      <p:ext uri="{BB962C8B-B14F-4D97-AF65-F5344CB8AC3E}">
        <p14:creationId xmlns:p14="http://schemas.microsoft.com/office/powerpoint/2010/main" val="29283478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897570-4934-79F8-EBC4-CC630D47CC8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41AE05B-5D6C-3779-C4CD-876ADD8D7F9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D860224-F37D-B2E9-2BE4-2B896C3DD65A}"/>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A8B28BA-86C0-9E86-4147-113D53227181}"/>
              </a:ext>
            </a:extLst>
          </p:cNvPr>
          <p:cNvSpPr>
            <a:spLocks noGrp="1"/>
          </p:cNvSpPr>
          <p:nvPr>
            <p:ph type="sldNum" sz="quarter" idx="5"/>
          </p:nvPr>
        </p:nvSpPr>
        <p:spPr/>
        <p:txBody>
          <a:bodyPr/>
          <a:lstStyle/>
          <a:p>
            <a:fld id="{C44B8866-196A-42F1-87A4-82E339D758FF}" type="slidenum">
              <a:rPr kumimoji="1" lang="ja-JP" altLang="en-US" smtClean="0"/>
              <a:t>6</a:t>
            </a:fld>
            <a:endParaRPr kumimoji="1" lang="ja-JP" altLang="en-US"/>
          </a:p>
        </p:txBody>
      </p:sp>
    </p:spTree>
    <p:extLst>
      <p:ext uri="{BB962C8B-B14F-4D97-AF65-F5344CB8AC3E}">
        <p14:creationId xmlns:p14="http://schemas.microsoft.com/office/powerpoint/2010/main" val="2287819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0282D-D866-A19A-C9C0-C60EF20C4A6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7152333-88EF-5FEF-A832-509FDF7A0FF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566D49B-6AD6-D4C9-43C9-ECD9CEFEC62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6788D96D-4A54-757C-7B43-18A18BA1BE1A}"/>
              </a:ext>
            </a:extLst>
          </p:cNvPr>
          <p:cNvSpPr>
            <a:spLocks noGrp="1"/>
          </p:cNvSpPr>
          <p:nvPr>
            <p:ph type="sldNum" sz="quarter" idx="5"/>
          </p:nvPr>
        </p:nvSpPr>
        <p:spPr/>
        <p:txBody>
          <a:bodyPr/>
          <a:lstStyle/>
          <a:p>
            <a:fld id="{C44B8866-196A-42F1-87A4-82E339D758FF}" type="slidenum">
              <a:rPr kumimoji="1" lang="ja-JP" altLang="en-US" smtClean="0"/>
              <a:t>7</a:t>
            </a:fld>
            <a:endParaRPr kumimoji="1" lang="ja-JP" altLang="en-US"/>
          </a:p>
        </p:txBody>
      </p:sp>
    </p:spTree>
    <p:extLst>
      <p:ext uri="{BB962C8B-B14F-4D97-AF65-F5344CB8AC3E}">
        <p14:creationId xmlns:p14="http://schemas.microsoft.com/office/powerpoint/2010/main" val="31580641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6C497-7324-5EED-270F-75855EC4C06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1D805F7-FDE6-CFAA-6EFB-24AB039F8BE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35B8322-612F-141E-63CF-15E7D49CA4E8}"/>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8DA5A21-ABE6-F86A-DF7E-7C08B6486C9C}"/>
              </a:ext>
            </a:extLst>
          </p:cNvPr>
          <p:cNvSpPr>
            <a:spLocks noGrp="1"/>
          </p:cNvSpPr>
          <p:nvPr>
            <p:ph type="sldNum" sz="quarter" idx="5"/>
          </p:nvPr>
        </p:nvSpPr>
        <p:spPr/>
        <p:txBody>
          <a:bodyPr/>
          <a:lstStyle/>
          <a:p>
            <a:fld id="{C44B8866-196A-42F1-87A4-82E339D758FF}" type="slidenum">
              <a:rPr kumimoji="1" lang="ja-JP" altLang="en-US" smtClean="0"/>
              <a:t>8</a:t>
            </a:fld>
            <a:endParaRPr kumimoji="1" lang="ja-JP" altLang="en-US"/>
          </a:p>
        </p:txBody>
      </p:sp>
    </p:spTree>
    <p:extLst>
      <p:ext uri="{BB962C8B-B14F-4D97-AF65-F5344CB8AC3E}">
        <p14:creationId xmlns:p14="http://schemas.microsoft.com/office/powerpoint/2010/main" val="3579577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0578C8-3E88-3E7C-A844-FC2C726EA90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DD32799-3F3E-E271-EFD5-55B1408DDC4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6A8EB6B-FBEC-680E-0F53-703DCADF40E3}"/>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E1B76CE-BB1A-8A54-D7D7-6B09778D99FC}"/>
              </a:ext>
            </a:extLst>
          </p:cNvPr>
          <p:cNvSpPr>
            <a:spLocks noGrp="1"/>
          </p:cNvSpPr>
          <p:nvPr>
            <p:ph type="sldNum" sz="quarter" idx="5"/>
          </p:nvPr>
        </p:nvSpPr>
        <p:spPr/>
        <p:txBody>
          <a:bodyPr/>
          <a:lstStyle/>
          <a:p>
            <a:fld id="{C44B8866-196A-42F1-87A4-82E339D758FF}" type="slidenum">
              <a:rPr kumimoji="1" lang="ja-JP" altLang="en-US" smtClean="0"/>
              <a:t>9</a:t>
            </a:fld>
            <a:endParaRPr kumimoji="1" lang="ja-JP" altLang="en-US"/>
          </a:p>
        </p:txBody>
      </p:sp>
    </p:spTree>
    <p:extLst>
      <p:ext uri="{BB962C8B-B14F-4D97-AF65-F5344CB8AC3E}">
        <p14:creationId xmlns:p14="http://schemas.microsoft.com/office/powerpoint/2010/main" val="10497633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67948C-CA0A-5247-7F04-2DE541EA58C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550DDA7-A5D5-6C0B-B020-12304A1A65B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68DD3AF-45DB-A551-10DD-409EADB258C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7608241-8F0D-A051-D0B5-E93CE92B7A7E}"/>
              </a:ext>
            </a:extLst>
          </p:cNvPr>
          <p:cNvSpPr>
            <a:spLocks noGrp="1"/>
          </p:cNvSpPr>
          <p:nvPr>
            <p:ph type="sldNum" sz="quarter" idx="5"/>
          </p:nvPr>
        </p:nvSpPr>
        <p:spPr/>
        <p:txBody>
          <a:bodyPr/>
          <a:lstStyle/>
          <a:p>
            <a:fld id="{C44B8866-196A-42F1-87A4-82E339D758FF}" type="slidenum">
              <a:rPr kumimoji="1" lang="ja-JP" altLang="en-US" smtClean="0"/>
              <a:t>10</a:t>
            </a:fld>
            <a:endParaRPr kumimoji="1" lang="ja-JP" altLang="en-US"/>
          </a:p>
        </p:txBody>
      </p:sp>
    </p:spTree>
    <p:extLst>
      <p:ext uri="{BB962C8B-B14F-4D97-AF65-F5344CB8AC3E}">
        <p14:creationId xmlns:p14="http://schemas.microsoft.com/office/powerpoint/2010/main" val="858376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2384"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7385" spc="-46" baseline="0">
                <a:solidFill>
                  <a:schemeClr val="tx1">
                    <a:lumMod val="85000"/>
                    <a:lumOff val="15000"/>
                  </a:schemeClr>
                </a:solidFill>
              </a:defRPr>
            </a:lvl1pPr>
          </a:lstStyle>
          <a:p>
            <a:r>
              <a:rPr lang="ja-JP" altLang="en-US"/>
              <a:t>マスター タイトルの書式設定</a:t>
            </a:r>
            <a:endParaRPr lang="en-US"/>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215" cap="all" spc="185" baseline="0">
                <a:solidFill>
                  <a:schemeClr val="tx2"/>
                </a:solidFill>
                <a:latin typeface="+mj-lt"/>
              </a:defRPr>
            </a:lvl1pPr>
            <a:lvl2pPr marL="422041" indent="0" algn="ctr">
              <a:buNone/>
              <a:defRPr sz="2215"/>
            </a:lvl2pPr>
            <a:lvl3pPr marL="844083" indent="0" algn="ctr">
              <a:buNone/>
              <a:defRPr sz="2215"/>
            </a:lvl3pPr>
            <a:lvl4pPr marL="1266124" indent="0" algn="ctr">
              <a:buNone/>
              <a:defRPr sz="1846"/>
            </a:lvl4pPr>
            <a:lvl5pPr marL="1688165" indent="0" algn="ctr">
              <a:buNone/>
              <a:defRPr sz="1846"/>
            </a:lvl5pPr>
            <a:lvl6pPr marL="2110207" indent="0" algn="ctr">
              <a:buNone/>
              <a:defRPr sz="1846"/>
            </a:lvl6pPr>
            <a:lvl7pPr marL="2532248" indent="0" algn="ctr">
              <a:buNone/>
              <a:defRPr sz="1846"/>
            </a:lvl7pPr>
            <a:lvl8pPr marL="2954289" indent="0" algn="ctr">
              <a:buNone/>
              <a:defRPr sz="1846"/>
            </a:lvl8pPr>
            <a:lvl9pPr marL="3376331" indent="0" algn="ctr">
              <a:buNone/>
              <a:defRPr sz="1846"/>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8071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fld id="{00000000-1234-1234-1234-123412341234}" type="slidenum">
              <a:rPr lang="en-US" altLang="ja-JP" smtClean="0"/>
              <a:pPr/>
              <a:t>‹#›</a:t>
            </a:fld>
            <a:endParaRPr lang="ja-JP" altLang="en-US"/>
          </a:p>
        </p:txBody>
      </p:sp>
    </p:spTree>
    <p:extLst>
      <p:ext uri="{BB962C8B-B14F-4D97-AF65-F5344CB8AC3E}">
        <p14:creationId xmlns:p14="http://schemas.microsoft.com/office/powerpoint/2010/main" val="957946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2384"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6" y="414783"/>
            <a:ext cx="1971675" cy="5757421"/>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2" y="414779"/>
            <a:ext cx="5800725" cy="5757420"/>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fld id="{00000000-1234-1234-1234-123412341234}" type="slidenum">
              <a:rPr lang="en-US" altLang="ja-JP" smtClean="0"/>
              <a:pPr/>
              <a:t>‹#›</a:t>
            </a:fld>
            <a:endParaRPr lang="ja-JP" altLang="en-US"/>
          </a:p>
        </p:txBody>
      </p:sp>
    </p:spTree>
    <p:extLst>
      <p:ext uri="{BB962C8B-B14F-4D97-AF65-F5344CB8AC3E}">
        <p14:creationId xmlns:p14="http://schemas.microsoft.com/office/powerpoint/2010/main" val="4195200715"/>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fld id="{00000000-1234-1234-1234-123412341234}" type="slidenum">
              <a:rPr lang="en-US" altLang="ja-JP" smtClean="0"/>
              <a:pPr/>
              <a:t>‹#›</a:t>
            </a:fld>
            <a:endParaRPr lang="ja-JP" altLang="en-US"/>
          </a:p>
        </p:txBody>
      </p:sp>
    </p:spTree>
    <p:extLst>
      <p:ext uri="{BB962C8B-B14F-4D97-AF65-F5344CB8AC3E}">
        <p14:creationId xmlns:p14="http://schemas.microsoft.com/office/powerpoint/2010/main" val="640615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4"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7385" b="0">
                <a:solidFill>
                  <a:schemeClr val="tx1">
                    <a:lumMod val="85000"/>
                    <a:lumOff val="15000"/>
                  </a:schemeClr>
                </a:solidFill>
              </a:defRPr>
            </a:lvl1pPr>
          </a:lstStyle>
          <a:p>
            <a:r>
              <a:rPr lang="ja-JP" altLang="en-US"/>
              <a:t>マスター タイトルの書式設定</a:t>
            </a:r>
            <a:endParaRPr lang="en-US"/>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215" cap="all" spc="185" baseline="0">
                <a:solidFill>
                  <a:schemeClr val="tx2"/>
                </a:solidFill>
                <a:latin typeface="+mj-lt"/>
              </a:defRPr>
            </a:lvl1pPr>
            <a:lvl2pPr marL="422041" indent="0">
              <a:buNone/>
              <a:defRPr sz="1662">
                <a:solidFill>
                  <a:schemeClr val="tx1">
                    <a:tint val="75000"/>
                  </a:schemeClr>
                </a:solidFill>
              </a:defRPr>
            </a:lvl2pPr>
            <a:lvl3pPr marL="844083" indent="0">
              <a:buNone/>
              <a:defRPr sz="1477">
                <a:solidFill>
                  <a:schemeClr val="tx1">
                    <a:tint val="75000"/>
                  </a:schemeClr>
                </a:solidFill>
              </a:defRPr>
            </a:lvl3pPr>
            <a:lvl4pPr marL="1266124" indent="0">
              <a:buNone/>
              <a:defRPr sz="1292">
                <a:solidFill>
                  <a:schemeClr val="tx1">
                    <a:tint val="75000"/>
                  </a:schemeClr>
                </a:solidFill>
              </a:defRPr>
            </a:lvl4pPr>
            <a:lvl5pPr marL="1688165" indent="0">
              <a:buNone/>
              <a:defRPr sz="1292">
                <a:solidFill>
                  <a:schemeClr val="tx1">
                    <a:tint val="75000"/>
                  </a:schemeClr>
                </a:solidFill>
              </a:defRPr>
            </a:lvl5pPr>
            <a:lvl6pPr marL="2110207" indent="0">
              <a:buNone/>
              <a:defRPr sz="1292">
                <a:solidFill>
                  <a:schemeClr val="tx1">
                    <a:tint val="75000"/>
                  </a:schemeClr>
                </a:solidFill>
              </a:defRPr>
            </a:lvl6pPr>
            <a:lvl7pPr marL="2532248" indent="0">
              <a:buNone/>
              <a:defRPr sz="1292">
                <a:solidFill>
                  <a:schemeClr val="tx1">
                    <a:tint val="75000"/>
                  </a:schemeClr>
                </a:solidFill>
              </a:defRPr>
            </a:lvl7pPr>
            <a:lvl8pPr marL="2954289" indent="0">
              <a:buNone/>
              <a:defRPr sz="1292">
                <a:solidFill>
                  <a:schemeClr val="tx1">
                    <a:tint val="75000"/>
                  </a:schemeClr>
                </a:solidFill>
              </a:defRPr>
            </a:lvl8pPr>
            <a:lvl9pPr marL="3376331" indent="0">
              <a:buNone/>
              <a:defRPr sz="1292">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fld id="{00000000-1234-1234-1234-123412341234}" type="slidenum">
              <a:rPr lang="en-US" altLang="ja-JP" smtClean="0"/>
              <a:pPr/>
              <a:t>‹#›</a:t>
            </a:fld>
            <a:endParaRPr lang="ja-JP" alt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8124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7"/>
            <a:ext cx="7543800" cy="1450757"/>
          </a:xfrm>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822960" y="1845734"/>
            <a:ext cx="370332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63440" y="1845740"/>
            <a:ext cx="3703320" cy="402335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endParaRPr lang="ja-JP" altLang="en-US"/>
          </a:p>
        </p:txBody>
      </p:sp>
      <p:sp>
        <p:nvSpPr>
          <p:cNvPr id="6" name="Footer Placeholder 5"/>
          <p:cNvSpPr>
            <a:spLocks noGrp="1"/>
          </p:cNvSpPr>
          <p:nvPr>
            <p:ph type="ftr" sz="quarter" idx="11"/>
          </p:nvPr>
        </p:nvSpPr>
        <p:spPr/>
        <p:txBody>
          <a:bodyPr/>
          <a:lstStyle/>
          <a:p>
            <a:endParaRPr lang="ja-JP" altLang="en-US"/>
          </a:p>
        </p:txBody>
      </p:sp>
      <p:sp>
        <p:nvSpPr>
          <p:cNvPr id="7" name="Slide Number Placeholder 6"/>
          <p:cNvSpPr>
            <a:spLocks noGrp="1"/>
          </p:cNvSpPr>
          <p:nvPr>
            <p:ph type="sldNum" sz="quarter" idx="12"/>
          </p:nvPr>
        </p:nvSpPr>
        <p:spPr/>
        <p:txBody>
          <a:bodyPr/>
          <a:lstStyle/>
          <a:p>
            <a:fld id="{00000000-1234-1234-1234-123412341234}" type="slidenum">
              <a:rPr lang="en-US" altLang="ja-JP" smtClean="0"/>
              <a:pPr/>
              <a:t>‹#›</a:t>
            </a:fld>
            <a:endParaRPr lang="ja-JP" altLang="en-US"/>
          </a:p>
        </p:txBody>
      </p:sp>
    </p:spTree>
    <p:extLst>
      <p:ext uri="{BB962C8B-B14F-4D97-AF65-F5344CB8AC3E}">
        <p14:creationId xmlns:p14="http://schemas.microsoft.com/office/powerpoint/2010/main" val="2863730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7"/>
            <a:ext cx="7543800" cy="1450757"/>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1846" b="0" cap="all" baseline="0">
                <a:solidFill>
                  <a:schemeClr val="tx2"/>
                </a:solidFill>
              </a:defRPr>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マスター テキストの書式設定</a:t>
            </a:r>
          </a:p>
        </p:txBody>
      </p:sp>
      <p:sp>
        <p:nvSpPr>
          <p:cNvPr id="4" name="Content Placeholder 3"/>
          <p:cNvSpPr>
            <a:spLocks noGrp="1"/>
          </p:cNvSpPr>
          <p:nvPr>
            <p:ph sz="half" idx="2"/>
          </p:nvPr>
        </p:nvSpPr>
        <p:spPr>
          <a:xfrm>
            <a:off x="822960" y="2582334"/>
            <a:ext cx="3703320" cy="32867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1846" b="0" cap="all" baseline="0">
                <a:solidFill>
                  <a:schemeClr val="tx2"/>
                </a:solidFill>
              </a:defRPr>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マスター テキストの書式設定</a:t>
            </a:r>
          </a:p>
        </p:txBody>
      </p:sp>
      <p:sp>
        <p:nvSpPr>
          <p:cNvPr id="6" name="Content Placeholder 5"/>
          <p:cNvSpPr>
            <a:spLocks noGrp="1"/>
          </p:cNvSpPr>
          <p:nvPr>
            <p:ph sz="quarter" idx="4"/>
          </p:nvPr>
        </p:nvSpPr>
        <p:spPr>
          <a:xfrm>
            <a:off x="4663440" y="2582334"/>
            <a:ext cx="3703320" cy="32867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endParaRPr lang="ja-JP" altLang="en-US"/>
          </a:p>
        </p:txBody>
      </p:sp>
      <p:sp>
        <p:nvSpPr>
          <p:cNvPr id="8" name="Footer Placeholder 7"/>
          <p:cNvSpPr>
            <a:spLocks noGrp="1"/>
          </p:cNvSpPr>
          <p:nvPr>
            <p:ph type="ftr" sz="quarter" idx="11"/>
          </p:nvPr>
        </p:nvSpPr>
        <p:spPr/>
        <p:txBody>
          <a:bodyPr/>
          <a:lstStyle/>
          <a:p>
            <a:endParaRPr lang="ja-JP" altLang="en-US"/>
          </a:p>
        </p:txBody>
      </p:sp>
      <p:sp>
        <p:nvSpPr>
          <p:cNvPr id="9" name="Slide Number Placeholder 8"/>
          <p:cNvSpPr>
            <a:spLocks noGrp="1"/>
          </p:cNvSpPr>
          <p:nvPr>
            <p:ph type="sldNum" sz="quarter" idx="12"/>
          </p:nvPr>
        </p:nvSpPr>
        <p:spPr/>
        <p:txBody>
          <a:bodyPr/>
          <a:lstStyle/>
          <a:p>
            <a:fld id="{00000000-1234-1234-1234-123412341234}" type="slidenum">
              <a:rPr lang="en-US" altLang="ja-JP" smtClean="0"/>
              <a:pPr/>
              <a:t>‹#›</a:t>
            </a:fld>
            <a:endParaRPr lang="ja-JP" altLang="en-US"/>
          </a:p>
        </p:txBody>
      </p:sp>
    </p:spTree>
    <p:extLst>
      <p:ext uri="{BB962C8B-B14F-4D97-AF65-F5344CB8AC3E}">
        <p14:creationId xmlns:p14="http://schemas.microsoft.com/office/powerpoint/2010/main" val="1982996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C764DE79-268F-4C1A-8933-263129D2AF90}" type="datetimeFigureOut">
              <a:rPr lang="en-US" smtClean="0"/>
              <a:t>7/2/2026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000000-1234-1234-1234-123412341234}" type="slidenum">
              <a:rPr lang="en-US" altLang="ja-JP" smtClean="0"/>
              <a:pPr/>
              <a:t>‹#›</a:t>
            </a:fld>
            <a:endParaRPr lang="ja-JP" altLang="en-US"/>
          </a:p>
        </p:txBody>
      </p:sp>
    </p:spTree>
    <p:extLst>
      <p:ext uri="{BB962C8B-B14F-4D97-AF65-F5344CB8AC3E}">
        <p14:creationId xmlns:p14="http://schemas.microsoft.com/office/powerpoint/2010/main" val="157328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2384" y="6523798"/>
            <a:ext cx="9141619" cy="334202"/>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4" y="6465788"/>
            <a:ext cx="9141619" cy="6400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ja-JP" altLang="en-US"/>
          </a:p>
        </p:txBody>
      </p:sp>
      <p:sp>
        <p:nvSpPr>
          <p:cNvPr id="9" name="Slide Number Placeholder 8"/>
          <p:cNvSpPr>
            <a:spLocks noGrp="1"/>
          </p:cNvSpPr>
          <p:nvPr>
            <p:ph type="sldNum" sz="quarter" idx="12"/>
          </p:nvPr>
        </p:nvSpPr>
        <p:spPr/>
        <p:txBody>
          <a:bodyPr/>
          <a:lstStyle/>
          <a:p>
            <a:fld id="{00000000-1234-1234-1234-123412341234}" type="slidenum">
              <a:rPr lang="en-US" altLang="ja-JP" smtClean="0"/>
              <a:pPr/>
              <a:t>‹#›</a:t>
            </a:fld>
            <a:endParaRPr lang="ja-JP" altLang="en-US"/>
          </a:p>
        </p:txBody>
      </p:sp>
    </p:spTree>
    <p:extLst>
      <p:ext uri="{BB962C8B-B14F-4D97-AF65-F5344CB8AC3E}">
        <p14:creationId xmlns:p14="http://schemas.microsoft.com/office/powerpoint/2010/main" val="1414016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5"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323" b="0">
                <a:solidFill>
                  <a:srgbClr val="FFFFFF"/>
                </a:solidFill>
              </a:defRPr>
            </a:lvl1pPr>
          </a:lstStyle>
          <a:p>
            <a:r>
              <a:rPr lang="ja-JP" altLang="en-US"/>
              <a:t>マスター タイトルの書式設定</a:t>
            </a:r>
            <a:endParaRPr lang="en-US"/>
          </a:p>
        </p:txBody>
      </p:sp>
      <p:sp>
        <p:nvSpPr>
          <p:cNvPr id="3" name="Content Placeholder 2"/>
          <p:cNvSpPr>
            <a:spLocks noGrp="1"/>
          </p:cNvSpPr>
          <p:nvPr>
            <p:ph idx="1"/>
          </p:nvPr>
        </p:nvSpPr>
        <p:spPr>
          <a:xfrm>
            <a:off x="3460239" y="731520"/>
            <a:ext cx="5009393"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385">
                <a:solidFill>
                  <a:srgbClr val="FFFFFF"/>
                </a:solidFill>
              </a:defRPr>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マスター テキストの書式設定</a:t>
            </a:r>
          </a:p>
        </p:txBody>
      </p:sp>
      <p:sp>
        <p:nvSpPr>
          <p:cNvPr id="5" name="Date Placeholder 4"/>
          <p:cNvSpPr>
            <a:spLocks noGrp="1"/>
          </p:cNvSpPr>
          <p:nvPr>
            <p:ph type="dt" sz="half" idx="10"/>
          </p:nvPr>
        </p:nvSpPr>
        <p:spPr>
          <a:xfrm>
            <a:off x="349136" y="6459790"/>
            <a:ext cx="1963883" cy="365125"/>
          </a:xfrm>
        </p:spPr>
        <p:txBody>
          <a:bodyPr/>
          <a:lstStyle>
            <a:lvl1pPr algn="l">
              <a:defRPr/>
            </a:lvl1pPr>
          </a:lstStyle>
          <a:p>
            <a:endParaRPr lang="ja-JP" altLang="en-US"/>
          </a:p>
        </p:txBody>
      </p:sp>
      <p:sp>
        <p:nvSpPr>
          <p:cNvPr id="6" name="Footer Placeholder 5"/>
          <p:cNvSpPr>
            <a:spLocks noGrp="1"/>
          </p:cNvSpPr>
          <p:nvPr>
            <p:ph type="ftr" sz="quarter" idx="11"/>
          </p:nvPr>
        </p:nvSpPr>
        <p:spPr>
          <a:xfrm>
            <a:off x="3600450" y="6459790"/>
            <a:ext cx="3486150" cy="365125"/>
          </a:xfrm>
        </p:spPr>
        <p:txBody>
          <a:bodyPr/>
          <a:lstStyle>
            <a:lvl1pPr algn="l">
              <a:defRPr>
                <a:solidFill>
                  <a:schemeClr val="tx2"/>
                </a:solidFill>
              </a:defRPr>
            </a:lvl1pPr>
          </a:lstStyle>
          <a:p>
            <a:endParaRPr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0000000-1234-1234-1234-123412341234}" type="slidenum">
              <a:rPr lang="en-US" altLang="ja-JP" smtClean="0"/>
              <a:pPr/>
              <a:t>‹#›</a:t>
            </a:fld>
            <a:endParaRPr lang="ja-JP" altLang="en-US"/>
          </a:p>
        </p:txBody>
      </p:sp>
    </p:spTree>
    <p:extLst>
      <p:ext uri="{BB962C8B-B14F-4D97-AF65-F5344CB8AC3E}">
        <p14:creationId xmlns:p14="http://schemas.microsoft.com/office/powerpoint/2010/main" val="313944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2"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4"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323" b="0">
                <a:solidFill>
                  <a:srgbClr val="FFFFFF"/>
                </a:solidFill>
              </a:defRPr>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14" y="0"/>
            <a:ext cx="9143989" cy="4915076"/>
          </a:xfrm>
          <a:blipFill>
            <a:blip r:embed="rId2"/>
            <a:stretch>
              <a:fillRect/>
            </a:stretch>
          </a:blipFill>
        </p:spPr>
        <p:txBody>
          <a:bodyPr lIns="457200" tIns="457200" anchor="t"/>
          <a:lstStyle>
            <a:lvl1pPr marL="0" indent="0">
              <a:buNone/>
              <a:defRPr sz="2954">
                <a:solidFill>
                  <a:schemeClr val="bg1"/>
                </a:solidFill>
              </a:defRPr>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554"/>
              </a:spcAft>
              <a:buNone/>
              <a:defRPr sz="1385">
                <a:solidFill>
                  <a:srgbClr val="FFFFFF"/>
                </a:solidFill>
              </a:defRPr>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lang="ja-JP" altLang="en-US"/>
          </a:p>
        </p:txBody>
      </p:sp>
      <p:sp>
        <p:nvSpPr>
          <p:cNvPr id="6" name="Footer Placeholder 5"/>
          <p:cNvSpPr>
            <a:spLocks noGrp="1"/>
          </p:cNvSpPr>
          <p:nvPr>
            <p:ph type="ftr" sz="quarter" idx="11"/>
          </p:nvPr>
        </p:nvSpPr>
        <p:spPr/>
        <p:txBody>
          <a:bodyPr/>
          <a:lstStyle/>
          <a:p>
            <a:endParaRPr lang="ja-JP" altLang="en-US"/>
          </a:p>
        </p:txBody>
      </p:sp>
      <p:sp>
        <p:nvSpPr>
          <p:cNvPr id="7" name="Slide Number Placeholder 6"/>
          <p:cNvSpPr>
            <a:spLocks noGrp="1"/>
          </p:cNvSpPr>
          <p:nvPr>
            <p:ph type="sldNum" sz="quarter" idx="12"/>
          </p:nvPr>
        </p:nvSpPr>
        <p:spPr/>
        <p:txBody>
          <a:bodyPr/>
          <a:lstStyle/>
          <a:p>
            <a:fld id="{00000000-1234-1234-1234-123412341234}" type="slidenum">
              <a:rPr lang="en-US" altLang="ja-JP" smtClean="0"/>
              <a:pPr/>
              <a:t>‹#›</a:t>
            </a:fld>
            <a:endParaRPr lang="ja-JP" altLang="en-US"/>
          </a:p>
        </p:txBody>
      </p:sp>
    </p:spTree>
    <p:extLst>
      <p:ext uri="{BB962C8B-B14F-4D97-AF65-F5344CB8AC3E}">
        <p14:creationId xmlns:p14="http://schemas.microsoft.com/office/powerpoint/2010/main" val="2078845250"/>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2"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 y="6334319"/>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7"/>
            <a:ext cx="7543800" cy="1450757"/>
          </a:xfrm>
          <a:prstGeom prst="rect">
            <a:avLst/>
          </a:prstGeom>
        </p:spPr>
        <p:txBody>
          <a:bodyPr vert="horz" lIns="91440" tIns="45720" rIns="91440" bIns="45720" rtlCol="0" anchor="b">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822963" y="6459790"/>
            <a:ext cx="1854203" cy="365125"/>
          </a:xfrm>
          <a:prstGeom prst="rect">
            <a:avLst/>
          </a:prstGeom>
        </p:spPr>
        <p:txBody>
          <a:bodyPr vert="horz" lIns="91440" tIns="45720" rIns="91440" bIns="45720" rtlCol="0" anchor="ctr"/>
          <a:lstStyle>
            <a:lvl1pPr algn="l">
              <a:defRPr sz="831">
                <a:solidFill>
                  <a:srgbClr val="FFFFFF"/>
                </a:solidFill>
              </a:defRPr>
            </a:lvl1pPr>
          </a:lstStyle>
          <a:p>
            <a:endParaRPr lang="ja-JP" altLang="en-US"/>
          </a:p>
        </p:txBody>
      </p:sp>
      <p:sp>
        <p:nvSpPr>
          <p:cNvPr id="5" name="Footer Placeholder 4"/>
          <p:cNvSpPr>
            <a:spLocks noGrp="1"/>
          </p:cNvSpPr>
          <p:nvPr>
            <p:ph type="ftr" sz="quarter" idx="3"/>
          </p:nvPr>
        </p:nvSpPr>
        <p:spPr>
          <a:xfrm>
            <a:off x="2764640" y="6459790"/>
            <a:ext cx="3617103" cy="365125"/>
          </a:xfrm>
          <a:prstGeom prst="rect">
            <a:avLst/>
          </a:prstGeom>
        </p:spPr>
        <p:txBody>
          <a:bodyPr vert="horz" lIns="91440" tIns="45720" rIns="91440" bIns="45720" rtlCol="0" anchor="ctr"/>
          <a:lstStyle>
            <a:lvl1pPr algn="ctr">
              <a:defRPr sz="831" cap="all" baseline="0">
                <a:solidFill>
                  <a:srgbClr val="FFFFFF"/>
                </a:solidFill>
              </a:defRPr>
            </a:lvl1pPr>
          </a:lstStyle>
          <a:p>
            <a:endParaRPr lang="ja-JP" altLang="en-US"/>
          </a:p>
        </p:txBody>
      </p:sp>
      <p:sp>
        <p:nvSpPr>
          <p:cNvPr id="6" name="Slide Number Placeholder 5"/>
          <p:cNvSpPr>
            <a:spLocks noGrp="1"/>
          </p:cNvSpPr>
          <p:nvPr>
            <p:ph type="sldNum" sz="quarter" idx="4"/>
          </p:nvPr>
        </p:nvSpPr>
        <p:spPr>
          <a:xfrm>
            <a:off x="7425346" y="6459790"/>
            <a:ext cx="984019" cy="365125"/>
          </a:xfrm>
          <a:prstGeom prst="rect">
            <a:avLst/>
          </a:prstGeom>
        </p:spPr>
        <p:txBody>
          <a:bodyPr vert="horz" lIns="91440" tIns="45720" rIns="91440" bIns="45720" rtlCol="0" anchor="ctr"/>
          <a:lstStyle>
            <a:lvl1pPr algn="r">
              <a:defRPr sz="969">
                <a:solidFill>
                  <a:srgbClr val="FFFFFF"/>
                </a:solidFill>
              </a:defRPr>
            </a:lvl1pPr>
          </a:lstStyle>
          <a:p>
            <a:fld id="{00000000-1234-1234-1234-123412341234}" type="slidenum">
              <a:rPr lang="en-US" altLang="ja-JP" smtClean="0"/>
              <a:pPr/>
              <a:t>‹#›</a:t>
            </a:fld>
            <a:endParaRPr lang="ja-JP" altLang="en-US"/>
          </a:p>
        </p:txBody>
      </p:sp>
      <p:cxnSp>
        <p:nvCxnSpPr>
          <p:cNvPr id="10" name="Straight Connector 9"/>
          <p:cNvCxnSpPr/>
          <p:nvPr/>
        </p:nvCxnSpPr>
        <p:spPr>
          <a:xfrm>
            <a:off x="895150"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027392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844083" rtl="0" eaLnBrk="1" latinLnBrk="0" hangingPunct="1">
        <a:lnSpc>
          <a:spcPct val="85000"/>
        </a:lnSpc>
        <a:spcBef>
          <a:spcPct val="0"/>
        </a:spcBef>
        <a:buNone/>
        <a:defRPr kumimoji="1" sz="4431" kern="1200" spc="-46" baseline="0">
          <a:solidFill>
            <a:schemeClr val="tx1">
              <a:lumMod val="75000"/>
              <a:lumOff val="25000"/>
            </a:schemeClr>
          </a:solidFill>
          <a:latin typeface="+mj-lt"/>
          <a:ea typeface="+mj-ea"/>
          <a:cs typeface="+mj-cs"/>
        </a:defRPr>
      </a:lvl1pPr>
    </p:titleStyle>
    <p:bodyStyle>
      <a:lvl1pPr marL="84408" indent="-84408" algn="l" defTabSz="844083" rtl="0" eaLnBrk="1" latinLnBrk="0" hangingPunct="1">
        <a:lnSpc>
          <a:spcPct val="90000"/>
        </a:lnSpc>
        <a:spcBef>
          <a:spcPts val="1108"/>
        </a:spcBef>
        <a:spcAft>
          <a:spcPts val="185"/>
        </a:spcAft>
        <a:buClr>
          <a:schemeClr val="accent1"/>
        </a:buClr>
        <a:buSzPct val="100000"/>
        <a:buFont typeface="Calibri" panose="020F0502020204030204" pitchFamily="34" charset="0"/>
        <a:buChar char=" "/>
        <a:defRPr kumimoji="1" sz="1846" kern="1200">
          <a:solidFill>
            <a:schemeClr val="tx1">
              <a:lumMod val="75000"/>
              <a:lumOff val="25000"/>
            </a:schemeClr>
          </a:solidFill>
          <a:latin typeface="+mn-lt"/>
          <a:ea typeface="+mn-ea"/>
          <a:cs typeface="+mn-cs"/>
        </a:defRPr>
      </a:lvl1pPr>
      <a:lvl2pPr marL="354515" indent="-168817" algn="l" defTabSz="844083" rtl="0" eaLnBrk="1" latinLnBrk="0" hangingPunct="1">
        <a:lnSpc>
          <a:spcPct val="90000"/>
        </a:lnSpc>
        <a:spcBef>
          <a:spcPts val="185"/>
        </a:spcBef>
        <a:spcAft>
          <a:spcPts val="369"/>
        </a:spcAft>
        <a:buClr>
          <a:schemeClr val="accent1"/>
        </a:buClr>
        <a:buFont typeface="Calibri" pitchFamily="34" charset="0"/>
        <a:buChar char="◦"/>
        <a:defRPr kumimoji="1" sz="1662" kern="1200">
          <a:solidFill>
            <a:schemeClr val="tx1">
              <a:lumMod val="75000"/>
              <a:lumOff val="25000"/>
            </a:schemeClr>
          </a:solidFill>
          <a:latin typeface="+mn-lt"/>
          <a:ea typeface="+mn-ea"/>
          <a:cs typeface="+mn-cs"/>
        </a:defRPr>
      </a:lvl2pPr>
      <a:lvl3pPr marL="523331" indent="-168817" algn="l" defTabSz="844083" rtl="0" eaLnBrk="1" latinLnBrk="0" hangingPunct="1">
        <a:lnSpc>
          <a:spcPct val="90000"/>
        </a:lnSpc>
        <a:spcBef>
          <a:spcPts val="185"/>
        </a:spcBef>
        <a:spcAft>
          <a:spcPts val="369"/>
        </a:spcAft>
        <a:buClr>
          <a:schemeClr val="accent1"/>
        </a:buClr>
        <a:buFont typeface="Calibri" pitchFamily="34" charset="0"/>
        <a:buChar char="◦"/>
        <a:defRPr kumimoji="1" sz="1292" kern="1200">
          <a:solidFill>
            <a:schemeClr val="tx1">
              <a:lumMod val="75000"/>
              <a:lumOff val="25000"/>
            </a:schemeClr>
          </a:solidFill>
          <a:latin typeface="+mn-lt"/>
          <a:ea typeface="+mn-ea"/>
          <a:cs typeface="+mn-cs"/>
        </a:defRPr>
      </a:lvl3pPr>
      <a:lvl4pPr marL="692148" indent="-168817" algn="l" defTabSz="844083" rtl="0" eaLnBrk="1" latinLnBrk="0" hangingPunct="1">
        <a:lnSpc>
          <a:spcPct val="90000"/>
        </a:lnSpc>
        <a:spcBef>
          <a:spcPts val="185"/>
        </a:spcBef>
        <a:spcAft>
          <a:spcPts val="369"/>
        </a:spcAft>
        <a:buClr>
          <a:schemeClr val="accent1"/>
        </a:buClr>
        <a:buFont typeface="Calibri" pitchFamily="34" charset="0"/>
        <a:buChar char="◦"/>
        <a:defRPr kumimoji="1" sz="1292" kern="1200">
          <a:solidFill>
            <a:schemeClr val="tx1">
              <a:lumMod val="75000"/>
              <a:lumOff val="25000"/>
            </a:schemeClr>
          </a:solidFill>
          <a:latin typeface="+mn-lt"/>
          <a:ea typeface="+mn-ea"/>
          <a:cs typeface="+mn-cs"/>
        </a:defRPr>
      </a:lvl4pPr>
      <a:lvl5pPr marL="860964" indent="-168817" algn="l" defTabSz="844083" rtl="0" eaLnBrk="1" latinLnBrk="0" hangingPunct="1">
        <a:lnSpc>
          <a:spcPct val="90000"/>
        </a:lnSpc>
        <a:spcBef>
          <a:spcPts val="185"/>
        </a:spcBef>
        <a:spcAft>
          <a:spcPts val="369"/>
        </a:spcAft>
        <a:buClr>
          <a:schemeClr val="accent1"/>
        </a:buClr>
        <a:buFont typeface="Calibri" pitchFamily="34" charset="0"/>
        <a:buChar char="◦"/>
        <a:defRPr kumimoji="1" sz="1292" kern="1200">
          <a:solidFill>
            <a:schemeClr val="tx1">
              <a:lumMod val="75000"/>
              <a:lumOff val="25000"/>
            </a:schemeClr>
          </a:solidFill>
          <a:latin typeface="+mn-lt"/>
          <a:ea typeface="+mn-ea"/>
          <a:cs typeface="+mn-cs"/>
        </a:defRPr>
      </a:lvl5pPr>
      <a:lvl6pPr marL="1015410" indent="-211021" algn="l" defTabSz="844083" rtl="0" eaLnBrk="1" latinLnBrk="0" hangingPunct="1">
        <a:lnSpc>
          <a:spcPct val="90000"/>
        </a:lnSpc>
        <a:spcBef>
          <a:spcPts val="185"/>
        </a:spcBef>
        <a:spcAft>
          <a:spcPts val="369"/>
        </a:spcAft>
        <a:buClr>
          <a:schemeClr val="accent1"/>
        </a:buClr>
        <a:buFont typeface="Calibri" pitchFamily="34" charset="0"/>
        <a:buChar char="◦"/>
        <a:defRPr kumimoji="1" sz="1292" kern="1200">
          <a:solidFill>
            <a:schemeClr val="tx1">
              <a:lumMod val="75000"/>
              <a:lumOff val="25000"/>
            </a:schemeClr>
          </a:solidFill>
          <a:latin typeface="+mn-lt"/>
          <a:ea typeface="+mn-ea"/>
          <a:cs typeface="+mn-cs"/>
        </a:defRPr>
      </a:lvl6pPr>
      <a:lvl7pPr marL="1200030" indent="-211021" algn="l" defTabSz="844083" rtl="0" eaLnBrk="1" latinLnBrk="0" hangingPunct="1">
        <a:lnSpc>
          <a:spcPct val="90000"/>
        </a:lnSpc>
        <a:spcBef>
          <a:spcPts val="185"/>
        </a:spcBef>
        <a:spcAft>
          <a:spcPts val="369"/>
        </a:spcAft>
        <a:buClr>
          <a:schemeClr val="accent1"/>
        </a:buClr>
        <a:buFont typeface="Calibri" pitchFamily="34" charset="0"/>
        <a:buChar char="◦"/>
        <a:defRPr kumimoji="1" sz="1292" kern="1200">
          <a:solidFill>
            <a:schemeClr val="tx1">
              <a:lumMod val="75000"/>
              <a:lumOff val="25000"/>
            </a:schemeClr>
          </a:solidFill>
          <a:latin typeface="+mn-lt"/>
          <a:ea typeface="+mn-ea"/>
          <a:cs typeface="+mn-cs"/>
        </a:defRPr>
      </a:lvl7pPr>
      <a:lvl8pPr marL="1384650" indent="-211021" algn="l" defTabSz="844083" rtl="0" eaLnBrk="1" latinLnBrk="0" hangingPunct="1">
        <a:lnSpc>
          <a:spcPct val="90000"/>
        </a:lnSpc>
        <a:spcBef>
          <a:spcPts val="185"/>
        </a:spcBef>
        <a:spcAft>
          <a:spcPts val="369"/>
        </a:spcAft>
        <a:buClr>
          <a:schemeClr val="accent1"/>
        </a:buClr>
        <a:buFont typeface="Calibri" pitchFamily="34" charset="0"/>
        <a:buChar char="◦"/>
        <a:defRPr kumimoji="1" sz="1292" kern="1200">
          <a:solidFill>
            <a:schemeClr val="tx1">
              <a:lumMod val="75000"/>
              <a:lumOff val="25000"/>
            </a:schemeClr>
          </a:solidFill>
          <a:latin typeface="+mn-lt"/>
          <a:ea typeface="+mn-ea"/>
          <a:cs typeface="+mn-cs"/>
        </a:defRPr>
      </a:lvl8pPr>
      <a:lvl9pPr marL="1569270" indent="-211021" algn="l" defTabSz="844083" rtl="0" eaLnBrk="1" latinLnBrk="0" hangingPunct="1">
        <a:lnSpc>
          <a:spcPct val="90000"/>
        </a:lnSpc>
        <a:spcBef>
          <a:spcPts val="185"/>
        </a:spcBef>
        <a:spcAft>
          <a:spcPts val="369"/>
        </a:spcAft>
        <a:buClr>
          <a:schemeClr val="accent1"/>
        </a:buClr>
        <a:buFont typeface="Calibri" pitchFamily="34" charset="0"/>
        <a:buChar char="◦"/>
        <a:defRPr kumimoji="1" sz="1292" kern="1200">
          <a:solidFill>
            <a:schemeClr val="tx1">
              <a:lumMod val="75000"/>
              <a:lumOff val="25000"/>
            </a:schemeClr>
          </a:solidFill>
          <a:latin typeface="+mn-lt"/>
          <a:ea typeface="+mn-ea"/>
          <a:cs typeface="+mn-cs"/>
        </a:defRPr>
      </a:lvl9pPr>
    </p:bodyStyle>
    <p:otherStyle>
      <a:defPPr>
        <a:defRPr lang="en-US"/>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1</a:t>
            </a:fld>
            <a:endParaRPr kumimoji="1" lang="ja-JP" altLang="en-US" kern="0">
              <a:latin typeface="Arial"/>
              <a:cs typeface="Arial"/>
              <a:sym typeface="Arial"/>
            </a:endParaRPr>
          </a:p>
        </p:txBody>
      </p:sp>
      <p:sp>
        <p:nvSpPr>
          <p:cNvPr id="6" name="タイトル 6">
            <a:extLst>
              <a:ext uri="{FF2B5EF4-FFF2-40B4-BE49-F238E27FC236}">
                <a16:creationId xmlns:a16="http://schemas.microsoft.com/office/drawing/2014/main" id="{2E861FDB-5D93-94E6-1C84-5F966BE9950E}"/>
              </a:ext>
            </a:extLst>
          </p:cNvPr>
          <p:cNvSpPr txBox="1">
            <a:spLocks/>
          </p:cNvSpPr>
          <p:nvPr/>
        </p:nvSpPr>
        <p:spPr>
          <a:xfrm>
            <a:off x="0" y="660497"/>
            <a:ext cx="9144000" cy="811397"/>
          </a:xfrm>
          <a:prstGeom prst="rect">
            <a:avLst/>
          </a:prstGeom>
        </p:spPr>
        <p:txBody>
          <a:bodyPr>
            <a:normAutofit/>
          </a:bodyPr>
          <a:lstStyle>
            <a:lvl1pPr algn="l" defTabSz="844083" rtl="0" eaLnBrk="1" latinLnBrk="0" hangingPunct="1">
              <a:lnSpc>
                <a:spcPct val="85000"/>
              </a:lnSpc>
              <a:spcBef>
                <a:spcPct val="0"/>
              </a:spcBef>
              <a:buNone/>
              <a:defRPr kumimoji="1" sz="4431" kern="1200" spc="-46" baseline="0">
                <a:solidFill>
                  <a:schemeClr val="tx1">
                    <a:lumMod val="75000"/>
                    <a:lumOff val="25000"/>
                  </a:schemeClr>
                </a:solidFill>
                <a:latin typeface="+mj-lt"/>
                <a:ea typeface="+mj-ea"/>
                <a:cs typeface="+mj-cs"/>
              </a:defRPr>
            </a:lvl1pPr>
          </a:lstStyle>
          <a:p>
            <a:pPr algn="ctr">
              <a:lnSpc>
                <a:spcPct val="100000"/>
              </a:lnSpc>
            </a:pPr>
            <a:r>
              <a:rPr lang="ja-JP" altLang="en-US" sz="1800" dirty="0">
                <a:latin typeface="MS明朝"/>
                <a:ea typeface="BIZ UDゴシック" panose="020B0400000000000000" pitchFamily="49" charset="-128"/>
                <a:cs typeface="メイリオ"/>
              </a:rPr>
              <a:t>令和８年度那須町学習者用１人１台端末等調達業務</a:t>
            </a:r>
          </a:p>
          <a:p>
            <a:pPr algn="ctr">
              <a:lnSpc>
                <a:spcPct val="100000"/>
              </a:lnSpc>
            </a:pPr>
            <a:r>
              <a:rPr lang="ja-JP" altLang="en-US" sz="1800" dirty="0">
                <a:latin typeface="MS明朝"/>
                <a:ea typeface="BIZ UDゴシック" panose="020B0400000000000000" pitchFamily="49" charset="-128"/>
                <a:cs typeface="メイリオ"/>
              </a:rPr>
              <a:t>企　画　提　案　書</a:t>
            </a:r>
          </a:p>
        </p:txBody>
      </p:sp>
      <p:sp>
        <p:nvSpPr>
          <p:cNvPr id="10" name="タイトル 6">
            <a:extLst>
              <a:ext uri="{FF2B5EF4-FFF2-40B4-BE49-F238E27FC236}">
                <a16:creationId xmlns:a16="http://schemas.microsoft.com/office/drawing/2014/main" id="{469B5E8C-E907-3BAA-B4BB-97DBF3A651BD}"/>
              </a:ext>
            </a:extLst>
          </p:cNvPr>
          <p:cNvSpPr txBox="1">
            <a:spLocks/>
          </p:cNvSpPr>
          <p:nvPr/>
        </p:nvSpPr>
        <p:spPr>
          <a:xfrm>
            <a:off x="0" y="52466"/>
            <a:ext cx="1279705" cy="314793"/>
          </a:xfrm>
          <a:prstGeom prst="rect">
            <a:avLst/>
          </a:prstGeom>
        </p:spPr>
        <p:txBody>
          <a:bodyPr vert="horz" lIns="84406" tIns="42203" rIns="84406" bIns="42203" rtlCol="0" anchor="b" anchorCtr="0">
            <a:normAutofit/>
          </a:bodyPr>
          <a:lstStyle>
            <a:lvl1pPr algn="l" defTabSz="914400" rtl="0" eaLnBrk="1" latinLnBrk="0" hangingPunct="1">
              <a:lnSpc>
                <a:spcPct val="85000"/>
              </a:lnSpc>
              <a:spcBef>
                <a:spcPct val="0"/>
              </a:spcBef>
              <a:buNone/>
              <a:defRPr kumimoji="1" sz="8000" b="0" kern="1200" spc="-50" baseline="0">
                <a:solidFill>
                  <a:schemeClr val="tx1">
                    <a:lumMod val="85000"/>
                    <a:lumOff val="15000"/>
                  </a:schemeClr>
                </a:solidFill>
                <a:latin typeface="+mj-lt"/>
                <a:ea typeface="+mj-ea"/>
                <a:cs typeface="+mj-cs"/>
              </a:defRPr>
            </a:lvl1pPr>
          </a:lstStyle>
          <a:p>
            <a:pPr>
              <a:lnSpc>
                <a:spcPts val="1600"/>
              </a:lnSpc>
            </a:pPr>
            <a:r>
              <a:rPr lang="en-US" altLang="ja-JP" sz="1200" dirty="0">
                <a:latin typeface="MS明朝"/>
                <a:ea typeface="BIZ UDゴシック" panose="020B0400000000000000" pitchFamily="49" charset="-128"/>
              </a:rPr>
              <a:t> </a:t>
            </a:r>
            <a:r>
              <a:rPr lang="ja-JP" altLang="en-US" sz="1200" dirty="0">
                <a:latin typeface="MS明朝"/>
                <a:ea typeface="BIZ UDゴシック" panose="020B0400000000000000" pitchFamily="49" charset="-128"/>
              </a:rPr>
              <a:t>（参考様式）</a:t>
            </a:r>
            <a:endParaRPr kumimoji="1" lang="ja-JP" altLang="en-US" sz="1200" b="0" dirty="0">
              <a:latin typeface="MS明朝"/>
              <a:ea typeface="BIZ UDゴシック" panose="020B0400000000000000" pitchFamily="49" charset="-128"/>
            </a:endParaRPr>
          </a:p>
        </p:txBody>
      </p:sp>
      <p:sp>
        <p:nvSpPr>
          <p:cNvPr id="9" name="テキスト ボックス 8">
            <a:extLst>
              <a:ext uri="{FF2B5EF4-FFF2-40B4-BE49-F238E27FC236}">
                <a16:creationId xmlns:a16="http://schemas.microsoft.com/office/drawing/2014/main" id="{DF5DD04D-8459-1068-D0AF-F4558026C80F}"/>
              </a:ext>
            </a:extLst>
          </p:cNvPr>
          <p:cNvSpPr txBox="1"/>
          <p:nvPr/>
        </p:nvSpPr>
        <p:spPr>
          <a:xfrm>
            <a:off x="4137285" y="1525138"/>
            <a:ext cx="4736892" cy="1064843"/>
          </a:xfrm>
          <a:prstGeom prst="rect">
            <a:avLst/>
          </a:prstGeom>
          <a:noFill/>
        </p:spPr>
        <p:txBody>
          <a:bodyPr wrap="square" rtlCol="0">
            <a:spAutoFit/>
          </a:bodyPr>
          <a:lstStyle/>
          <a:p>
            <a:pPr>
              <a:lnSpc>
                <a:spcPct val="150000"/>
              </a:lnSpc>
            </a:pPr>
            <a:r>
              <a:rPr kumimoji="1" lang="ja-JP" altLang="en-US" sz="1100" dirty="0">
                <a:latin typeface="BIZ UDPゴシック" panose="020B0400000000000000" pitchFamily="50" charset="-128"/>
                <a:ea typeface="BIZ UDPゴシック" panose="020B0400000000000000" pitchFamily="50" charset="-128"/>
              </a:rPr>
              <a:t>事業者</a:t>
            </a:r>
            <a:r>
              <a:rPr kumimoji="1" lang="en-US" altLang="ja-JP" sz="1100" dirty="0">
                <a:latin typeface="BIZ UDPゴシック" panose="020B0400000000000000" pitchFamily="50" charset="-128"/>
                <a:ea typeface="BIZ UDPゴシック" panose="020B0400000000000000" pitchFamily="50" charset="-128"/>
              </a:rPr>
              <a:t>		</a:t>
            </a:r>
            <a:r>
              <a:rPr kumimoji="1" lang="ja-JP" altLang="en-US" sz="1100" dirty="0">
                <a:latin typeface="BIZ UDPゴシック" panose="020B0400000000000000" pitchFamily="50" charset="-128"/>
                <a:ea typeface="BIZ UDPゴシック" panose="020B0400000000000000" pitchFamily="50" charset="-128"/>
              </a:rPr>
              <a:t>所在地</a:t>
            </a:r>
            <a:endParaRPr kumimoji="1" lang="en-US" altLang="ja-JP" sz="1100" dirty="0">
              <a:latin typeface="BIZ UDPゴシック" panose="020B0400000000000000" pitchFamily="50" charset="-128"/>
              <a:ea typeface="BIZ UDPゴシック" panose="020B0400000000000000" pitchFamily="50" charset="-128"/>
            </a:endParaRPr>
          </a:p>
          <a:p>
            <a:pPr>
              <a:lnSpc>
                <a:spcPct val="150000"/>
              </a:lnSpc>
            </a:pPr>
            <a:r>
              <a:rPr kumimoji="1" lang="en-US" altLang="ja-JP" sz="1100" dirty="0">
                <a:latin typeface="BIZ UDPゴシック" panose="020B0400000000000000" pitchFamily="50" charset="-128"/>
                <a:ea typeface="BIZ UDPゴシック" panose="020B0400000000000000" pitchFamily="50" charset="-128"/>
              </a:rPr>
              <a:t>		</a:t>
            </a:r>
            <a:r>
              <a:rPr kumimoji="1" lang="ja-JP" altLang="en-US" sz="1100" dirty="0">
                <a:latin typeface="BIZ UDPゴシック" panose="020B0400000000000000" pitchFamily="50" charset="-128"/>
                <a:ea typeface="BIZ UDPゴシック" panose="020B0400000000000000" pitchFamily="50" charset="-128"/>
              </a:rPr>
              <a:t>名称</a:t>
            </a:r>
            <a:endParaRPr kumimoji="1" lang="en-US" altLang="ja-JP" sz="1000" dirty="0">
              <a:latin typeface="BIZ UDPゴシック" panose="020B0400000000000000" pitchFamily="50" charset="-128"/>
              <a:ea typeface="BIZ UDPゴシック" panose="020B0400000000000000" pitchFamily="50" charset="-128"/>
            </a:endParaRPr>
          </a:p>
          <a:p>
            <a:pPr>
              <a:lnSpc>
                <a:spcPct val="150000"/>
              </a:lnSpc>
            </a:pPr>
            <a:r>
              <a:rPr kumimoji="1" lang="en-US" altLang="ja-JP" sz="1100" dirty="0">
                <a:latin typeface="BIZ UDPゴシック" panose="020B0400000000000000" pitchFamily="50" charset="-128"/>
                <a:ea typeface="BIZ UDPゴシック" panose="020B0400000000000000" pitchFamily="50" charset="-128"/>
              </a:rPr>
              <a:t>		</a:t>
            </a:r>
            <a:r>
              <a:rPr kumimoji="1" lang="ja-JP" altLang="en-US" sz="1100" dirty="0">
                <a:latin typeface="BIZ UDPゴシック" panose="020B0400000000000000" pitchFamily="50" charset="-128"/>
                <a:ea typeface="BIZ UDPゴシック" panose="020B0400000000000000" pitchFamily="50" charset="-128"/>
              </a:rPr>
              <a:t>代表者　職　氏名</a:t>
            </a:r>
            <a:endParaRPr kumimoji="1" lang="en-US" altLang="ja-JP" sz="1100" dirty="0">
              <a:latin typeface="BIZ UDPゴシック" panose="020B0400000000000000" pitchFamily="50" charset="-128"/>
              <a:ea typeface="BIZ UDPゴシック" panose="020B0400000000000000" pitchFamily="50" charset="-128"/>
            </a:endParaRPr>
          </a:p>
          <a:p>
            <a:pPr>
              <a:lnSpc>
                <a:spcPct val="150000"/>
              </a:lnSpc>
            </a:pPr>
            <a:r>
              <a:rPr kumimoji="1" lang="en-US" altLang="ja-JP" sz="1100" dirty="0">
                <a:latin typeface="BIZ UDPゴシック" panose="020B0400000000000000" pitchFamily="50" charset="-128"/>
                <a:ea typeface="BIZ UDPゴシック" panose="020B0400000000000000" pitchFamily="50" charset="-128"/>
              </a:rPr>
              <a:t>		</a:t>
            </a:r>
            <a:r>
              <a:rPr kumimoji="1" lang="ja-JP" altLang="en-US" sz="1000" dirty="0">
                <a:latin typeface="BIZ UDPゴシック" panose="020B0400000000000000" pitchFamily="50" charset="-128"/>
                <a:ea typeface="BIZ UDPゴシック" panose="020B0400000000000000" pitchFamily="50" charset="-128"/>
              </a:rPr>
              <a:t>（共同参加の場合は代表事業者を記載すること）</a:t>
            </a:r>
            <a:endParaRPr kumimoji="1" lang="en-US" altLang="ja-JP" sz="1100" dirty="0">
              <a:latin typeface="BIZ UDPゴシック" panose="020B0400000000000000" pitchFamily="50" charset="-128"/>
              <a:ea typeface="BIZ UDPゴシック" panose="020B0400000000000000" pitchFamily="50" charset="-128"/>
            </a:endParaRPr>
          </a:p>
        </p:txBody>
      </p:sp>
      <p:sp>
        <p:nvSpPr>
          <p:cNvPr id="14" name="大かっこ 13">
            <a:extLst>
              <a:ext uri="{FF2B5EF4-FFF2-40B4-BE49-F238E27FC236}">
                <a16:creationId xmlns:a16="http://schemas.microsoft.com/office/drawing/2014/main" id="{EB0842B4-B4D7-BC29-19EA-1136770CC317}"/>
              </a:ext>
            </a:extLst>
          </p:cNvPr>
          <p:cNvSpPr/>
          <p:nvPr/>
        </p:nvSpPr>
        <p:spPr>
          <a:xfrm>
            <a:off x="4077324" y="3196016"/>
            <a:ext cx="4736891" cy="888804"/>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8885C0F8-38B6-1316-6ED0-45576B43083C}"/>
              </a:ext>
            </a:extLst>
          </p:cNvPr>
          <p:cNvSpPr txBox="1"/>
          <p:nvPr/>
        </p:nvSpPr>
        <p:spPr>
          <a:xfrm>
            <a:off x="4332158" y="2882273"/>
            <a:ext cx="4309672" cy="2265172"/>
          </a:xfrm>
          <a:prstGeom prst="rect">
            <a:avLst/>
          </a:prstGeom>
          <a:noFill/>
        </p:spPr>
        <p:txBody>
          <a:bodyPr wrap="square" rtlCol="0">
            <a:spAutoFit/>
          </a:bodyPr>
          <a:lstStyle/>
          <a:p>
            <a:pPr>
              <a:lnSpc>
                <a:spcPct val="150000"/>
              </a:lnSpc>
            </a:pP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　以下の括弧内は、押印を省略する場合に記載</a:t>
            </a:r>
            <a:endParaRPr kumimoji="1" lang="en-US" altLang="ja-JP" sz="9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900" dirty="0">
                <a:latin typeface="BIZ UDPゴシック" panose="020B0400000000000000" pitchFamily="50" charset="-128"/>
                <a:ea typeface="BIZ UDPゴシック" panose="020B0400000000000000" pitchFamily="50" charset="-128"/>
              </a:rPr>
              <a:t>（共同参加の場合は、法人名も併記すること）</a:t>
            </a:r>
            <a:endParaRPr kumimoji="1" lang="en-US" altLang="ja-JP" sz="9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100" dirty="0">
                <a:latin typeface="BIZ UDPゴシック" panose="020B0400000000000000" pitchFamily="50" charset="-128"/>
                <a:ea typeface="BIZ UDPゴシック" panose="020B0400000000000000" pitchFamily="50" charset="-128"/>
              </a:rPr>
              <a:t>責任者　部署　氏名</a:t>
            </a:r>
            <a:endParaRPr kumimoji="1" lang="en-US" altLang="ja-JP" sz="1100" dirty="0">
              <a:latin typeface="BIZ UDPゴシック" panose="020B0400000000000000" pitchFamily="50" charset="-128"/>
              <a:ea typeface="BIZ UDPゴシック" panose="020B0400000000000000" pitchFamily="50" charset="-128"/>
            </a:endParaRPr>
          </a:p>
          <a:p>
            <a:pPr>
              <a:lnSpc>
                <a:spcPct val="150000"/>
              </a:lnSpc>
            </a:pPr>
            <a:r>
              <a:rPr kumimoji="1" lang="en-US" altLang="ja-JP" sz="1100" dirty="0">
                <a:latin typeface="BIZ UDPゴシック" panose="020B0400000000000000" pitchFamily="50" charset="-128"/>
                <a:ea typeface="BIZ UDPゴシック" panose="020B0400000000000000" pitchFamily="50" charset="-128"/>
              </a:rPr>
              <a:t>		</a:t>
            </a:r>
            <a:r>
              <a:rPr kumimoji="1" lang="ja-JP" altLang="en-US" sz="1100" dirty="0">
                <a:latin typeface="BIZ UDPゴシック" panose="020B0400000000000000" pitchFamily="50" charset="-128"/>
                <a:ea typeface="BIZ UDPゴシック" panose="020B0400000000000000" pitchFamily="50" charset="-128"/>
              </a:rPr>
              <a:t>電話</a:t>
            </a:r>
            <a:endParaRPr kumimoji="1" lang="en-US" altLang="ja-JP" sz="1100" dirty="0">
              <a:latin typeface="BIZ UDPゴシック" panose="020B0400000000000000" pitchFamily="50" charset="-128"/>
              <a:ea typeface="BIZ UDPゴシック" panose="020B0400000000000000" pitchFamily="50" charset="-128"/>
            </a:endParaRPr>
          </a:p>
          <a:p>
            <a:pPr>
              <a:lnSpc>
                <a:spcPct val="150000"/>
              </a:lnSpc>
            </a:pPr>
            <a:r>
              <a:rPr kumimoji="1" lang="en-US" altLang="ja-JP" sz="1100" dirty="0">
                <a:latin typeface="BIZ UDPゴシック" panose="020B0400000000000000" pitchFamily="50" charset="-128"/>
                <a:ea typeface="BIZ UDPゴシック" panose="020B0400000000000000" pitchFamily="50" charset="-128"/>
              </a:rPr>
              <a:t>		</a:t>
            </a:r>
            <a:r>
              <a:rPr kumimoji="1" lang="ja-JP" altLang="en-US" sz="1100" dirty="0">
                <a:latin typeface="BIZ UDPゴシック" panose="020B0400000000000000" pitchFamily="50" charset="-128"/>
                <a:ea typeface="BIZ UDPゴシック" panose="020B0400000000000000" pitchFamily="50" charset="-128"/>
              </a:rPr>
              <a:t>電子メール</a:t>
            </a:r>
            <a:endParaRPr kumimoji="1" lang="en-US" altLang="ja-JP" sz="11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900" dirty="0">
                <a:latin typeface="BIZ UDPゴシック" panose="020B0400000000000000" pitchFamily="50" charset="-128"/>
                <a:ea typeface="BIZ UDPゴシック" panose="020B0400000000000000" pitchFamily="50" charset="-128"/>
              </a:rPr>
              <a:t>（共同参加の場合は、法人名も併記すること）</a:t>
            </a:r>
            <a:endParaRPr kumimoji="1" lang="en-US" altLang="ja-JP" sz="9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100" dirty="0">
                <a:latin typeface="BIZ UDPゴシック" panose="020B0400000000000000" pitchFamily="50" charset="-128"/>
                <a:ea typeface="BIZ UDPゴシック" panose="020B0400000000000000" pitchFamily="50" charset="-128"/>
              </a:rPr>
              <a:t>担当者　部署</a:t>
            </a:r>
            <a:r>
              <a:rPr kumimoji="1" lang="en-US" altLang="ja-JP" sz="1100" dirty="0">
                <a:latin typeface="BIZ UDPゴシック" panose="020B0400000000000000" pitchFamily="50" charset="-128"/>
                <a:ea typeface="BIZ UDPゴシック" panose="020B0400000000000000" pitchFamily="50" charset="-128"/>
              </a:rPr>
              <a:t>	</a:t>
            </a:r>
            <a:r>
              <a:rPr kumimoji="1" lang="ja-JP" altLang="en-US" sz="1100" dirty="0">
                <a:latin typeface="BIZ UDPゴシック" panose="020B0400000000000000" pitchFamily="50" charset="-128"/>
                <a:ea typeface="BIZ UDPゴシック" panose="020B0400000000000000" pitchFamily="50" charset="-128"/>
              </a:rPr>
              <a:t>氏名</a:t>
            </a:r>
            <a:endParaRPr kumimoji="1" lang="en-US" altLang="ja-JP" sz="1100" dirty="0">
              <a:latin typeface="BIZ UDPゴシック" panose="020B0400000000000000" pitchFamily="50" charset="-128"/>
              <a:ea typeface="BIZ UDPゴシック" panose="020B0400000000000000" pitchFamily="50" charset="-128"/>
            </a:endParaRPr>
          </a:p>
          <a:p>
            <a:pPr>
              <a:lnSpc>
                <a:spcPct val="150000"/>
              </a:lnSpc>
            </a:pPr>
            <a:r>
              <a:rPr kumimoji="1" lang="en-US" altLang="ja-JP" sz="1100" dirty="0">
                <a:latin typeface="BIZ UDPゴシック" panose="020B0400000000000000" pitchFamily="50" charset="-128"/>
                <a:ea typeface="BIZ UDPゴシック" panose="020B0400000000000000" pitchFamily="50" charset="-128"/>
              </a:rPr>
              <a:t>		</a:t>
            </a:r>
            <a:r>
              <a:rPr kumimoji="1" lang="ja-JP" altLang="en-US" sz="1100" dirty="0">
                <a:latin typeface="BIZ UDPゴシック" panose="020B0400000000000000" pitchFamily="50" charset="-128"/>
                <a:ea typeface="BIZ UDPゴシック" panose="020B0400000000000000" pitchFamily="50" charset="-128"/>
              </a:rPr>
              <a:t>電話</a:t>
            </a:r>
            <a:endParaRPr kumimoji="1" lang="en-US" altLang="ja-JP" sz="1100" dirty="0">
              <a:latin typeface="BIZ UDPゴシック" panose="020B0400000000000000" pitchFamily="50" charset="-128"/>
              <a:ea typeface="BIZ UDPゴシック" panose="020B0400000000000000" pitchFamily="50" charset="-128"/>
            </a:endParaRPr>
          </a:p>
          <a:p>
            <a:pPr>
              <a:lnSpc>
                <a:spcPct val="150000"/>
              </a:lnSpc>
            </a:pPr>
            <a:r>
              <a:rPr kumimoji="1" lang="en-US" altLang="ja-JP" sz="1100" dirty="0">
                <a:latin typeface="BIZ UDPゴシック" panose="020B0400000000000000" pitchFamily="50" charset="-128"/>
                <a:ea typeface="BIZ UDPゴシック" panose="020B0400000000000000" pitchFamily="50" charset="-128"/>
              </a:rPr>
              <a:t>		</a:t>
            </a:r>
            <a:r>
              <a:rPr kumimoji="1" lang="ja-JP" altLang="en-US" sz="1100" dirty="0">
                <a:latin typeface="BIZ UDPゴシック" panose="020B0400000000000000" pitchFamily="50" charset="-128"/>
                <a:ea typeface="BIZ UDPゴシック" panose="020B0400000000000000" pitchFamily="50" charset="-128"/>
              </a:rPr>
              <a:t>電子メール</a:t>
            </a:r>
            <a:endParaRPr kumimoji="1" lang="en-US" altLang="ja-JP" sz="1100" dirty="0">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1CE7CA98-5A36-81A1-4A84-BC401F124483}"/>
              </a:ext>
            </a:extLst>
          </p:cNvPr>
          <p:cNvSpPr txBox="1"/>
          <p:nvPr/>
        </p:nvSpPr>
        <p:spPr>
          <a:xfrm>
            <a:off x="869024" y="5155614"/>
            <a:ext cx="7383062" cy="430887"/>
          </a:xfrm>
          <a:prstGeom prst="rect">
            <a:avLst/>
          </a:prstGeom>
          <a:noFill/>
        </p:spPr>
        <p:txBody>
          <a:bodyPr wrap="square">
            <a:spAutoFit/>
          </a:bodyPr>
          <a:lstStyle/>
          <a:p>
            <a:r>
              <a:rPr lang="ja-JP" altLang="en-US" sz="1100" dirty="0">
                <a:latin typeface="MS明朝"/>
                <a:ea typeface="BIZ UDゴシック" panose="020B0400000000000000" pitchFamily="49" charset="-128"/>
                <a:cs typeface="メイリオ"/>
              </a:rPr>
              <a:t>令和８年度那須町学習者用１人１台端末等調達業務</a:t>
            </a:r>
            <a:r>
              <a:rPr kumimoji="1" lang="ja-JP" altLang="en-US" sz="1100" dirty="0">
                <a:latin typeface="BIZ UDPゴシック" panose="020B0400000000000000" pitchFamily="50" charset="-128"/>
                <a:ea typeface="BIZ UDPゴシック" panose="020B0400000000000000" pitchFamily="50" charset="-128"/>
              </a:rPr>
              <a:t>に係る企画提案書を提出します。</a:t>
            </a:r>
          </a:p>
          <a:p>
            <a:r>
              <a:rPr kumimoji="1" lang="ja-JP" altLang="en-US" sz="1100" dirty="0">
                <a:latin typeface="BIZ UDPゴシック" panose="020B0400000000000000" pitchFamily="50" charset="-128"/>
                <a:ea typeface="BIZ UDPゴシック" panose="020B0400000000000000" pitchFamily="50" charset="-128"/>
              </a:rPr>
              <a:t>なお、参加資格要件を満たしていること及び提出書類の記載事項は、事実と相違ないことを誓約します。</a:t>
            </a:r>
          </a:p>
        </p:txBody>
      </p:sp>
      <p:sp>
        <p:nvSpPr>
          <p:cNvPr id="18" name="テキスト ボックス 17">
            <a:extLst>
              <a:ext uri="{FF2B5EF4-FFF2-40B4-BE49-F238E27FC236}">
                <a16:creationId xmlns:a16="http://schemas.microsoft.com/office/drawing/2014/main" id="{EF0939B6-0533-2049-E752-E9C3B47B6910}"/>
              </a:ext>
            </a:extLst>
          </p:cNvPr>
          <p:cNvSpPr txBox="1"/>
          <p:nvPr/>
        </p:nvSpPr>
        <p:spPr>
          <a:xfrm>
            <a:off x="869024" y="6124697"/>
            <a:ext cx="7307588" cy="261610"/>
          </a:xfrm>
          <a:prstGeom prst="rect">
            <a:avLst/>
          </a:prstGeom>
          <a:noFill/>
          <a:ln>
            <a:solidFill>
              <a:schemeClr val="bg1">
                <a:lumMod val="50000"/>
              </a:schemeClr>
            </a:solidFill>
            <a:prstDash val="dash"/>
          </a:ln>
        </p:spPr>
        <p:txBody>
          <a:bodyPr wrap="square">
            <a:spAutoFit/>
          </a:bodyPr>
          <a:lstStyle/>
          <a:p>
            <a:pPr marL="152400" indent="-152400" algn="just"/>
            <a:r>
              <a:rPr kumimoji="1" lang="ja-JP" altLang="ja-JP" sz="1100" dirty="0">
                <a:solidFill>
                  <a:schemeClr val="bg1">
                    <a:lumMod val="50000"/>
                  </a:schemeClr>
                </a:solidFill>
                <a:latin typeface="BIZ UDPゴシック" panose="020B0400000000000000" pitchFamily="50" charset="-128"/>
                <a:ea typeface="BIZ UDPゴシック" panose="020B0400000000000000" pitchFamily="50" charset="-128"/>
              </a:rPr>
              <a:t>○企画・提案の内容（事業実施方針、事業の具体的内容等）などを次</a:t>
            </a:r>
            <a:r>
              <a:rPr kumimoji="1" lang="ja-JP" altLang="en-US" sz="1100" dirty="0">
                <a:solidFill>
                  <a:schemeClr val="bg1">
                    <a:lumMod val="50000"/>
                  </a:schemeClr>
                </a:solidFill>
                <a:latin typeface="BIZ UDPゴシック" panose="020B0400000000000000" pitchFamily="50" charset="-128"/>
                <a:ea typeface="BIZ UDPゴシック" panose="020B0400000000000000" pitchFamily="50" charset="-128"/>
              </a:rPr>
              <a:t>頁</a:t>
            </a:r>
            <a:r>
              <a:rPr kumimoji="1" lang="ja-JP" altLang="ja-JP" sz="1100" dirty="0">
                <a:solidFill>
                  <a:schemeClr val="bg1">
                    <a:lumMod val="50000"/>
                  </a:schemeClr>
                </a:solidFill>
                <a:latin typeface="BIZ UDPゴシック" panose="020B0400000000000000" pitchFamily="50" charset="-128"/>
                <a:ea typeface="BIZ UDPゴシック" panose="020B0400000000000000" pitchFamily="50" charset="-128"/>
              </a:rPr>
              <a:t>により記入してください。</a:t>
            </a:r>
          </a:p>
        </p:txBody>
      </p:sp>
      <p:sp>
        <p:nvSpPr>
          <p:cNvPr id="4" name="大かっこ 3">
            <a:extLst>
              <a:ext uri="{FF2B5EF4-FFF2-40B4-BE49-F238E27FC236}">
                <a16:creationId xmlns:a16="http://schemas.microsoft.com/office/drawing/2014/main" id="{A32681CE-0B91-44E4-1ADD-0E4DD6E0C89E}"/>
              </a:ext>
            </a:extLst>
          </p:cNvPr>
          <p:cNvSpPr/>
          <p:nvPr/>
        </p:nvSpPr>
        <p:spPr>
          <a:xfrm>
            <a:off x="4077324" y="4143566"/>
            <a:ext cx="4736891" cy="888804"/>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E6CFD0C8-16AC-4546-98A5-693390008D1F}"/>
              </a:ext>
            </a:extLst>
          </p:cNvPr>
          <p:cNvSpPr txBox="1"/>
          <p:nvPr/>
        </p:nvSpPr>
        <p:spPr>
          <a:xfrm>
            <a:off x="4571999" y="5655029"/>
            <a:ext cx="4096164" cy="261610"/>
          </a:xfrm>
          <a:prstGeom prst="rect">
            <a:avLst/>
          </a:prstGeom>
          <a:noFill/>
        </p:spPr>
        <p:txBody>
          <a:bodyPr wrap="square">
            <a:spAutoFit/>
          </a:bodyPr>
          <a:lstStyle/>
          <a:p>
            <a:pPr algn="ctr"/>
            <a:r>
              <a:rPr lang="ja-JP" altLang="en-US" sz="1100" u="sng" dirty="0">
                <a:latin typeface="MS明朝"/>
                <a:ea typeface="BIZ UDゴシック" panose="020B0400000000000000" pitchFamily="49" charset="-128"/>
                <a:cs typeface="メイリオ"/>
              </a:rPr>
              <a:t>本企画提案書の提案内容の有効期限：　　　年　　月　　日</a:t>
            </a:r>
            <a:endParaRPr kumimoji="1" lang="ja-JP" altLang="en-US" sz="1100" u="sng"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844348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037E1F-B7E7-E9A8-1B7E-98B97E39DE02}"/>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57A79134-E8F3-32EC-EED1-2CA207B66DAD}"/>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10</a:t>
            </a:fld>
            <a:endParaRPr kumimoji="1" lang="ja-JP" altLang="en-US" kern="0">
              <a:latin typeface="Arial"/>
              <a:cs typeface="Arial"/>
              <a:sym typeface="Arial"/>
            </a:endParaRPr>
          </a:p>
        </p:txBody>
      </p:sp>
      <p:sp>
        <p:nvSpPr>
          <p:cNvPr id="5" name="テキスト ボックス 4">
            <a:extLst>
              <a:ext uri="{FF2B5EF4-FFF2-40B4-BE49-F238E27FC236}">
                <a16:creationId xmlns:a16="http://schemas.microsoft.com/office/drawing/2014/main" id="{D21589B3-4472-19EB-1B11-D573C803EDDC}"/>
              </a:ext>
            </a:extLst>
          </p:cNvPr>
          <p:cNvSpPr txBox="1"/>
          <p:nvPr/>
        </p:nvSpPr>
        <p:spPr>
          <a:xfrm>
            <a:off x="604398" y="809616"/>
            <a:ext cx="8152251" cy="296373"/>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見積額や見積条件、補足説明等について記載してください。</a:t>
            </a:r>
            <a:endParaRPr lang="en-US" altLang="ja-JP"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
        <p:nvSpPr>
          <p:cNvPr id="4" name="タイトル 7">
            <a:extLst>
              <a:ext uri="{FF2B5EF4-FFF2-40B4-BE49-F238E27FC236}">
                <a16:creationId xmlns:a16="http://schemas.microsoft.com/office/drawing/2014/main" id="{09DCA736-968B-67DE-317A-730225D8338E}"/>
              </a:ext>
            </a:extLst>
          </p:cNvPr>
          <p:cNvSpPr txBox="1">
            <a:spLocks/>
          </p:cNvSpPr>
          <p:nvPr/>
        </p:nvSpPr>
        <p:spPr>
          <a:xfrm>
            <a:off x="317990" y="185957"/>
            <a:ext cx="8091375"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dirty="0">
                <a:solidFill>
                  <a:srgbClr val="000000"/>
                </a:solidFill>
                <a:latin typeface="BIZ UDゴシック" panose="020B0400000000000000" pitchFamily="49" charset="-128"/>
                <a:ea typeface="BIZ UDゴシック" panose="020B0400000000000000" pitchFamily="49" charset="-128"/>
                <a:sym typeface="Arial"/>
              </a:rPr>
              <a:t>７．見積額</a:t>
            </a:r>
          </a:p>
        </p:txBody>
      </p:sp>
    </p:spTree>
    <p:extLst>
      <p:ext uri="{BB962C8B-B14F-4D97-AF65-F5344CB8AC3E}">
        <p14:creationId xmlns:p14="http://schemas.microsoft.com/office/powerpoint/2010/main" val="2750470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DB0C71-C1CC-7A48-7771-DE9C7B0976BC}"/>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936EF041-BDD4-80ED-740B-DEDD25350C5C}"/>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11</a:t>
            </a:fld>
            <a:endParaRPr kumimoji="1" lang="ja-JP" altLang="en-US" kern="0">
              <a:latin typeface="Arial"/>
              <a:cs typeface="Arial"/>
              <a:sym typeface="Arial"/>
            </a:endParaRPr>
          </a:p>
        </p:txBody>
      </p:sp>
      <p:sp>
        <p:nvSpPr>
          <p:cNvPr id="11" name="タイトル 7">
            <a:extLst>
              <a:ext uri="{FF2B5EF4-FFF2-40B4-BE49-F238E27FC236}">
                <a16:creationId xmlns:a16="http://schemas.microsoft.com/office/drawing/2014/main" id="{C0362BCC-87B9-F7ED-F98F-A17C9CD40DFD}"/>
              </a:ext>
            </a:extLst>
          </p:cNvPr>
          <p:cNvSpPr txBox="1">
            <a:spLocks/>
          </p:cNvSpPr>
          <p:nvPr/>
        </p:nvSpPr>
        <p:spPr>
          <a:xfrm>
            <a:off x="317990" y="185957"/>
            <a:ext cx="7451053"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dirty="0">
                <a:solidFill>
                  <a:srgbClr val="000000"/>
                </a:solidFill>
                <a:latin typeface="BIZ UDゴシック" panose="020B0400000000000000" pitchFamily="49" charset="-128"/>
                <a:ea typeface="BIZ UDゴシック" panose="020B0400000000000000" pitchFamily="49" charset="-128"/>
                <a:sym typeface="Arial"/>
              </a:rPr>
              <a:t>８．業務実績</a:t>
            </a:r>
          </a:p>
        </p:txBody>
      </p:sp>
      <p:sp>
        <p:nvSpPr>
          <p:cNvPr id="5" name="テキスト ボックス 4">
            <a:extLst>
              <a:ext uri="{FF2B5EF4-FFF2-40B4-BE49-F238E27FC236}">
                <a16:creationId xmlns:a16="http://schemas.microsoft.com/office/drawing/2014/main" id="{B99B30BB-C0CB-061B-0385-DDB35C78CA6C}"/>
              </a:ext>
            </a:extLst>
          </p:cNvPr>
          <p:cNvSpPr txBox="1"/>
          <p:nvPr/>
        </p:nvSpPr>
        <p:spPr>
          <a:xfrm>
            <a:off x="604396" y="756719"/>
            <a:ext cx="8152251" cy="602181"/>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地方自治体が発注した教育機関における情報端末の調達に関する業務実績について記載してください。</a:t>
            </a:r>
            <a:endParaRPr lang="en-US" altLang="ja-JP"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１案件当たりの調達台数、共同調達の実績の有無等、分かりやすく記載してください。</a:t>
            </a:r>
            <a:endParaRPr lang="en-US" altLang="ja-JP"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Tree>
    <p:extLst>
      <p:ext uri="{BB962C8B-B14F-4D97-AF65-F5344CB8AC3E}">
        <p14:creationId xmlns:p14="http://schemas.microsoft.com/office/powerpoint/2010/main" val="3770907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C3FCE-56BB-A4B8-C2CF-238AC453C381}"/>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22B67E8-21AD-2282-4EB3-637E7CA514A0}"/>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12</a:t>
            </a:fld>
            <a:endParaRPr kumimoji="1" lang="ja-JP" altLang="en-US" kern="0">
              <a:latin typeface="Arial"/>
              <a:cs typeface="Arial"/>
              <a:sym typeface="Arial"/>
            </a:endParaRPr>
          </a:p>
        </p:txBody>
      </p:sp>
      <p:sp>
        <p:nvSpPr>
          <p:cNvPr id="4" name="タイトル 7">
            <a:extLst>
              <a:ext uri="{FF2B5EF4-FFF2-40B4-BE49-F238E27FC236}">
                <a16:creationId xmlns:a16="http://schemas.microsoft.com/office/drawing/2014/main" id="{0E028B65-A309-EA2C-B3CA-2921EA5B3BB2}"/>
              </a:ext>
            </a:extLst>
          </p:cNvPr>
          <p:cNvSpPr txBox="1">
            <a:spLocks/>
          </p:cNvSpPr>
          <p:nvPr/>
        </p:nvSpPr>
        <p:spPr>
          <a:xfrm>
            <a:off x="317990" y="185957"/>
            <a:ext cx="8091375"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dirty="0">
                <a:solidFill>
                  <a:srgbClr val="000000"/>
                </a:solidFill>
                <a:latin typeface="BIZ UDゴシック" panose="020B0400000000000000" pitchFamily="49" charset="-128"/>
                <a:ea typeface="BIZ UDゴシック" panose="020B0400000000000000" pitchFamily="49" charset="-128"/>
                <a:sym typeface="Arial"/>
              </a:rPr>
              <a:t>９．その他提案内容（保証、端末廃棄、独自提案等）</a:t>
            </a:r>
          </a:p>
        </p:txBody>
      </p:sp>
      <p:sp>
        <p:nvSpPr>
          <p:cNvPr id="2" name="テキスト ボックス 1">
            <a:extLst>
              <a:ext uri="{FF2B5EF4-FFF2-40B4-BE49-F238E27FC236}">
                <a16:creationId xmlns:a16="http://schemas.microsoft.com/office/drawing/2014/main" id="{F7C03964-BE34-A0FF-B78F-A38C7495B769}"/>
              </a:ext>
            </a:extLst>
          </p:cNvPr>
          <p:cNvSpPr txBox="1"/>
          <p:nvPr/>
        </p:nvSpPr>
        <p:spPr>
          <a:xfrm>
            <a:off x="604398" y="605476"/>
            <a:ext cx="8152251" cy="301577"/>
          </a:xfrm>
          <a:prstGeom prst="rect">
            <a:avLst/>
          </a:prstGeom>
          <a:noFill/>
        </p:spPr>
        <p:txBody>
          <a:bodyPr wrap="square" rtlCol="0">
            <a:noAutofit/>
          </a:bodyPr>
          <a:lstStyle/>
          <a:p>
            <a:pPr marL="0" lvl="1" defTabSz="844083" fontAlgn="base">
              <a:spcBef>
                <a:spcPct val="0"/>
              </a:spcBef>
              <a:spcAft>
                <a:spcPts val="554"/>
              </a:spcAft>
              <a:buClr>
                <a:srgbClr val="FF6600"/>
              </a:buClr>
              <a:buSzPct val="80000"/>
            </a:pPr>
            <a:r>
              <a:rPr lang="en-US" altLang="ja-JP" sz="1100" b="1" kern="0" dirty="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(1)</a:t>
            </a:r>
            <a:r>
              <a:rPr lang="ja-JP" altLang="en-US" sz="1100" b="1" kern="0" dirty="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　保証</a:t>
            </a:r>
            <a:endParaRPr lang="en-US" altLang="ja-JP" sz="1100" b="1" kern="0" dirty="0">
              <a:solidFill>
                <a:srgbClr val="FF0000"/>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
        <p:nvSpPr>
          <p:cNvPr id="6" name="テキスト ボックス 5">
            <a:extLst>
              <a:ext uri="{FF2B5EF4-FFF2-40B4-BE49-F238E27FC236}">
                <a16:creationId xmlns:a16="http://schemas.microsoft.com/office/drawing/2014/main" id="{40811C03-264E-EBB4-000A-AE06623530F5}"/>
              </a:ext>
            </a:extLst>
          </p:cNvPr>
          <p:cNvSpPr txBox="1"/>
          <p:nvPr/>
        </p:nvSpPr>
        <p:spPr>
          <a:xfrm>
            <a:off x="604398" y="907053"/>
            <a:ext cx="8152251" cy="301577"/>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メーカー保証等保証内容や機器障害時等の対応方法</a:t>
            </a: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について記載</a:t>
            </a:r>
            <a:r>
              <a:rPr lang="ja-JP" altLang="en-US"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してください。</a:t>
            </a:r>
            <a:endParaRPr lang="en-US" altLang="ja-JP"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Tree>
    <p:extLst>
      <p:ext uri="{BB962C8B-B14F-4D97-AF65-F5344CB8AC3E}">
        <p14:creationId xmlns:p14="http://schemas.microsoft.com/office/powerpoint/2010/main" val="5018282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C445DF-FDB0-984B-8F25-D92E5AE1E301}"/>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86F80A5-4BC5-6675-CFF2-0F23A3B72723}"/>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13</a:t>
            </a:fld>
            <a:endParaRPr kumimoji="1" lang="ja-JP" altLang="en-US" kern="0">
              <a:latin typeface="Arial"/>
              <a:cs typeface="Arial"/>
              <a:sym typeface="Arial"/>
            </a:endParaRPr>
          </a:p>
        </p:txBody>
      </p:sp>
      <p:sp>
        <p:nvSpPr>
          <p:cNvPr id="4" name="タイトル 7">
            <a:extLst>
              <a:ext uri="{FF2B5EF4-FFF2-40B4-BE49-F238E27FC236}">
                <a16:creationId xmlns:a16="http://schemas.microsoft.com/office/drawing/2014/main" id="{0AB71115-C699-6BC0-D72D-28AA4EAA9B6D}"/>
              </a:ext>
            </a:extLst>
          </p:cNvPr>
          <p:cNvSpPr txBox="1">
            <a:spLocks/>
          </p:cNvSpPr>
          <p:nvPr/>
        </p:nvSpPr>
        <p:spPr>
          <a:xfrm>
            <a:off x="317990" y="185957"/>
            <a:ext cx="8091375"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dirty="0">
                <a:solidFill>
                  <a:srgbClr val="000000"/>
                </a:solidFill>
                <a:latin typeface="BIZ UDゴシック" panose="020B0400000000000000" pitchFamily="49" charset="-128"/>
                <a:ea typeface="BIZ UDゴシック" panose="020B0400000000000000" pitchFamily="49" charset="-128"/>
                <a:sym typeface="Arial"/>
              </a:rPr>
              <a:t>９．その他提案内容（保証、端末廃棄、独自提案等）</a:t>
            </a:r>
          </a:p>
        </p:txBody>
      </p:sp>
      <p:sp>
        <p:nvSpPr>
          <p:cNvPr id="2" name="テキスト ボックス 1">
            <a:extLst>
              <a:ext uri="{FF2B5EF4-FFF2-40B4-BE49-F238E27FC236}">
                <a16:creationId xmlns:a16="http://schemas.microsoft.com/office/drawing/2014/main" id="{24329AF6-468D-FA3E-0FE2-4628457BA0CC}"/>
              </a:ext>
            </a:extLst>
          </p:cNvPr>
          <p:cNvSpPr txBox="1"/>
          <p:nvPr/>
        </p:nvSpPr>
        <p:spPr>
          <a:xfrm>
            <a:off x="604398" y="605476"/>
            <a:ext cx="8152251" cy="301577"/>
          </a:xfrm>
          <a:prstGeom prst="rect">
            <a:avLst/>
          </a:prstGeom>
          <a:noFill/>
        </p:spPr>
        <p:txBody>
          <a:bodyPr wrap="square" rtlCol="0">
            <a:noAutofit/>
          </a:bodyPr>
          <a:lstStyle/>
          <a:p>
            <a:pPr marL="0" lvl="1" defTabSz="844083" fontAlgn="base">
              <a:spcBef>
                <a:spcPct val="0"/>
              </a:spcBef>
              <a:spcAft>
                <a:spcPts val="554"/>
              </a:spcAft>
              <a:buClr>
                <a:srgbClr val="FF6600"/>
              </a:buClr>
              <a:buSzPct val="80000"/>
            </a:pPr>
            <a:r>
              <a:rPr lang="en-US" altLang="ja-JP" sz="1100" b="1" kern="0" dirty="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(2)</a:t>
            </a:r>
            <a:r>
              <a:rPr lang="ja-JP" altLang="en-US" sz="1100" b="1" kern="0" dirty="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　端末廃棄・引き取り</a:t>
            </a:r>
            <a:endParaRPr lang="en-US" altLang="ja-JP" sz="1100" b="1" kern="0" dirty="0">
              <a:solidFill>
                <a:srgbClr val="FF0000"/>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
        <p:nvSpPr>
          <p:cNvPr id="6" name="テキスト ボックス 5">
            <a:extLst>
              <a:ext uri="{FF2B5EF4-FFF2-40B4-BE49-F238E27FC236}">
                <a16:creationId xmlns:a16="http://schemas.microsoft.com/office/drawing/2014/main" id="{B304BCDD-1A7E-D1DD-8561-C7FE08477F9D}"/>
              </a:ext>
            </a:extLst>
          </p:cNvPr>
          <p:cNvSpPr txBox="1"/>
          <p:nvPr/>
        </p:nvSpPr>
        <p:spPr>
          <a:xfrm>
            <a:off x="604398" y="907053"/>
            <a:ext cx="8152251" cy="301577"/>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en-US" altLang="ja-JP"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1stGIGA</a:t>
            </a:r>
            <a:r>
              <a:rPr lang="ja-JP" altLang="en-US"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端末の廃棄・引き取りについて、具体的な対応内容を記載してください。</a:t>
            </a:r>
            <a:endParaRPr lang="en-US" altLang="ja-JP"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Tree>
    <p:extLst>
      <p:ext uri="{BB962C8B-B14F-4D97-AF65-F5344CB8AC3E}">
        <p14:creationId xmlns:p14="http://schemas.microsoft.com/office/powerpoint/2010/main" val="10342045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89D1E-CE58-A5B8-AB7F-282DB8849376}"/>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0B184974-1613-8F0E-82B4-C4D7BA2F3861}"/>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14</a:t>
            </a:fld>
            <a:endParaRPr kumimoji="1" lang="ja-JP" altLang="en-US" kern="0">
              <a:latin typeface="Arial"/>
              <a:cs typeface="Arial"/>
              <a:sym typeface="Arial"/>
            </a:endParaRPr>
          </a:p>
        </p:txBody>
      </p:sp>
      <p:sp>
        <p:nvSpPr>
          <p:cNvPr id="4" name="タイトル 7">
            <a:extLst>
              <a:ext uri="{FF2B5EF4-FFF2-40B4-BE49-F238E27FC236}">
                <a16:creationId xmlns:a16="http://schemas.microsoft.com/office/drawing/2014/main" id="{A0097973-C6C3-E374-D224-F2F1766B799F}"/>
              </a:ext>
            </a:extLst>
          </p:cNvPr>
          <p:cNvSpPr txBox="1">
            <a:spLocks/>
          </p:cNvSpPr>
          <p:nvPr/>
        </p:nvSpPr>
        <p:spPr>
          <a:xfrm>
            <a:off x="317990" y="185957"/>
            <a:ext cx="8091375"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dirty="0">
                <a:solidFill>
                  <a:srgbClr val="000000"/>
                </a:solidFill>
                <a:latin typeface="BIZ UDゴシック" panose="020B0400000000000000" pitchFamily="49" charset="-128"/>
                <a:ea typeface="BIZ UDゴシック" panose="020B0400000000000000" pitchFamily="49" charset="-128"/>
                <a:sym typeface="Arial"/>
              </a:rPr>
              <a:t>９．その他提案内容（保証、端末廃棄、独自提案等）</a:t>
            </a:r>
          </a:p>
        </p:txBody>
      </p:sp>
      <p:sp>
        <p:nvSpPr>
          <p:cNvPr id="2" name="テキスト ボックス 1">
            <a:extLst>
              <a:ext uri="{FF2B5EF4-FFF2-40B4-BE49-F238E27FC236}">
                <a16:creationId xmlns:a16="http://schemas.microsoft.com/office/drawing/2014/main" id="{D82FAB59-52D6-C90F-1CD9-D80AA4F7FBA2}"/>
              </a:ext>
            </a:extLst>
          </p:cNvPr>
          <p:cNvSpPr txBox="1"/>
          <p:nvPr/>
        </p:nvSpPr>
        <p:spPr>
          <a:xfrm>
            <a:off x="604398" y="605476"/>
            <a:ext cx="8152251" cy="301577"/>
          </a:xfrm>
          <a:prstGeom prst="rect">
            <a:avLst/>
          </a:prstGeom>
          <a:noFill/>
        </p:spPr>
        <p:txBody>
          <a:bodyPr wrap="square" rtlCol="0">
            <a:noAutofit/>
          </a:bodyPr>
          <a:lstStyle/>
          <a:p>
            <a:pPr marL="0" lvl="1" defTabSz="844083" fontAlgn="base">
              <a:spcBef>
                <a:spcPct val="0"/>
              </a:spcBef>
              <a:spcAft>
                <a:spcPts val="554"/>
              </a:spcAft>
              <a:buClr>
                <a:srgbClr val="FF6600"/>
              </a:buClr>
              <a:buSzPct val="80000"/>
            </a:pPr>
            <a:r>
              <a:rPr lang="en-US" altLang="ja-JP" sz="1100" b="1" kern="0" dirty="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(3)</a:t>
            </a:r>
            <a:r>
              <a:rPr lang="ja-JP" altLang="en-US" sz="1100" b="1" kern="0" dirty="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　独自提案等</a:t>
            </a:r>
            <a:endParaRPr lang="en-US" altLang="ja-JP" sz="1100" b="1" kern="0" dirty="0">
              <a:solidFill>
                <a:srgbClr val="FF0000"/>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
        <p:nvSpPr>
          <p:cNvPr id="6" name="テキスト ボックス 5">
            <a:extLst>
              <a:ext uri="{FF2B5EF4-FFF2-40B4-BE49-F238E27FC236}">
                <a16:creationId xmlns:a16="http://schemas.microsoft.com/office/drawing/2014/main" id="{4BED9816-48F2-A241-5E8B-00F87B44B612}"/>
              </a:ext>
            </a:extLst>
          </p:cNvPr>
          <p:cNvSpPr txBox="1"/>
          <p:nvPr/>
        </p:nvSpPr>
        <p:spPr>
          <a:xfrm>
            <a:off x="604398" y="907053"/>
            <a:ext cx="8152251" cy="912511"/>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独自提案があれば、具体的な内容を分かりやすく記載してください。</a:t>
            </a:r>
            <a:endParaRPr lang="en-US" altLang="ja-JP"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独自提案については、提案上限額の範囲内で実施可能なものと、参考提案として別途協議を要するものを区分し、有償・無償の別、金額、実施内容及び実施条件等を明記してください。</a:t>
            </a:r>
          </a:p>
        </p:txBody>
      </p:sp>
    </p:spTree>
    <p:extLst>
      <p:ext uri="{BB962C8B-B14F-4D97-AF65-F5344CB8AC3E}">
        <p14:creationId xmlns:p14="http://schemas.microsoft.com/office/powerpoint/2010/main" val="38479233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237A68-276F-1577-EF19-C145F558AD8E}"/>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9A32ED66-C7BA-B8E6-F149-B0B222077526}"/>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15</a:t>
            </a:fld>
            <a:endParaRPr kumimoji="1" lang="ja-JP" altLang="en-US" kern="0">
              <a:latin typeface="Arial"/>
              <a:cs typeface="Arial"/>
              <a:sym typeface="Arial"/>
            </a:endParaRPr>
          </a:p>
        </p:txBody>
      </p:sp>
      <p:sp>
        <p:nvSpPr>
          <p:cNvPr id="5" name="テキスト ボックス 4">
            <a:extLst>
              <a:ext uri="{FF2B5EF4-FFF2-40B4-BE49-F238E27FC236}">
                <a16:creationId xmlns:a16="http://schemas.microsoft.com/office/drawing/2014/main" id="{AC0ABE91-0E84-56BE-B6B8-E407390F02A8}"/>
              </a:ext>
            </a:extLst>
          </p:cNvPr>
          <p:cNvSpPr txBox="1"/>
          <p:nvPr/>
        </p:nvSpPr>
        <p:spPr>
          <a:xfrm>
            <a:off x="604398" y="809617"/>
            <a:ext cx="8152251" cy="568333"/>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その他記載すべき事項があれば記載してください。（記載は任意です。）</a:t>
            </a:r>
            <a:endParaRPr lang="en-US" altLang="ja-JP"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特にない場合は、本頁を削除してください。</a:t>
            </a:r>
            <a:endParaRPr lang="en-US" altLang="ja-JP"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
        <p:nvSpPr>
          <p:cNvPr id="4" name="タイトル 7">
            <a:extLst>
              <a:ext uri="{FF2B5EF4-FFF2-40B4-BE49-F238E27FC236}">
                <a16:creationId xmlns:a16="http://schemas.microsoft.com/office/drawing/2014/main" id="{EE37AE9A-D121-4D4C-510E-037A72F1443D}"/>
              </a:ext>
            </a:extLst>
          </p:cNvPr>
          <p:cNvSpPr txBox="1">
            <a:spLocks/>
          </p:cNvSpPr>
          <p:nvPr/>
        </p:nvSpPr>
        <p:spPr>
          <a:xfrm>
            <a:off x="317990" y="185957"/>
            <a:ext cx="8091375"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dirty="0">
                <a:solidFill>
                  <a:srgbClr val="000000"/>
                </a:solidFill>
                <a:latin typeface="BIZ UDゴシック" panose="020B0400000000000000" pitchFamily="49" charset="-128"/>
                <a:ea typeface="BIZ UDゴシック" panose="020B0400000000000000" pitchFamily="49" charset="-128"/>
                <a:sym typeface="Arial"/>
              </a:rPr>
              <a:t>１０．その他</a:t>
            </a:r>
          </a:p>
        </p:txBody>
      </p:sp>
    </p:spTree>
    <p:extLst>
      <p:ext uri="{BB962C8B-B14F-4D97-AF65-F5344CB8AC3E}">
        <p14:creationId xmlns:p14="http://schemas.microsoft.com/office/powerpoint/2010/main" val="3546267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9645E0-85D2-EC08-527A-FECCB274220D}"/>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E6040F73-332C-506F-CE51-E23409BFD443}"/>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2</a:t>
            </a:fld>
            <a:endParaRPr kumimoji="1" lang="ja-JP" altLang="en-US" kern="0">
              <a:latin typeface="Arial"/>
              <a:cs typeface="Arial"/>
              <a:sym typeface="Arial"/>
            </a:endParaRPr>
          </a:p>
        </p:txBody>
      </p:sp>
      <p:sp>
        <p:nvSpPr>
          <p:cNvPr id="11" name="タイトル 7">
            <a:extLst>
              <a:ext uri="{FF2B5EF4-FFF2-40B4-BE49-F238E27FC236}">
                <a16:creationId xmlns:a16="http://schemas.microsoft.com/office/drawing/2014/main" id="{BE73616B-C8ED-73AD-0A2A-142489F72FDE}"/>
              </a:ext>
            </a:extLst>
          </p:cNvPr>
          <p:cNvSpPr txBox="1">
            <a:spLocks/>
          </p:cNvSpPr>
          <p:nvPr/>
        </p:nvSpPr>
        <p:spPr>
          <a:xfrm>
            <a:off x="317990" y="185957"/>
            <a:ext cx="7451053"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a:solidFill>
                  <a:srgbClr val="000000"/>
                </a:solidFill>
                <a:latin typeface="BIZ UDゴシック" panose="020B0400000000000000" pitchFamily="49" charset="-128"/>
                <a:ea typeface="BIZ UDゴシック" panose="020B0400000000000000" pitchFamily="49" charset="-128"/>
                <a:sym typeface="Arial"/>
              </a:rPr>
              <a:t>１．本業務の実施方針・目標・ビジョン</a:t>
            </a:r>
          </a:p>
        </p:txBody>
      </p:sp>
      <p:sp>
        <p:nvSpPr>
          <p:cNvPr id="4" name="テキスト ボックス 3">
            <a:extLst>
              <a:ext uri="{FF2B5EF4-FFF2-40B4-BE49-F238E27FC236}">
                <a16:creationId xmlns:a16="http://schemas.microsoft.com/office/drawing/2014/main" id="{1FB0700B-CF6B-5383-F04A-C78651D444ED}"/>
              </a:ext>
            </a:extLst>
          </p:cNvPr>
          <p:cNvSpPr txBox="1"/>
          <p:nvPr/>
        </p:nvSpPr>
        <p:spPr>
          <a:xfrm>
            <a:off x="591239" y="697837"/>
            <a:ext cx="8152251" cy="270107"/>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事業の目的、提案のコンセプト、ビジョン、特にアピールしたい点について記載してください。</a:t>
            </a: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Tree>
    <p:extLst>
      <p:ext uri="{BB962C8B-B14F-4D97-AF65-F5344CB8AC3E}">
        <p14:creationId xmlns:p14="http://schemas.microsoft.com/office/powerpoint/2010/main" val="10992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7E94B-92ED-1438-65E4-5B98B75751CE}"/>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9FCAE83-3622-EB20-2535-5B1F71A2D33D}"/>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3</a:t>
            </a:fld>
            <a:endParaRPr kumimoji="1" lang="ja-JP" altLang="en-US" kern="0">
              <a:latin typeface="Arial"/>
              <a:cs typeface="Arial"/>
              <a:sym typeface="Arial"/>
            </a:endParaRPr>
          </a:p>
        </p:txBody>
      </p:sp>
      <p:sp>
        <p:nvSpPr>
          <p:cNvPr id="11" name="タイトル 7">
            <a:extLst>
              <a:ext uri="{FF2B5EF4-FFF2-40B4-BE49-F238E27FC236}">
                <a16:creationId xmlns:a16="http://schemas.microsoft.com/office/drawing/2014/main" id="{4E095A06-B334-A2DC-AFC4-653B3933F5BA}"/>
              </a:ext>
            </a:extLst>
          </p:cNvPr>
          <p:cNvSpPr txBox="1">
            <a:spLocks/>
          </p:cNvSpPr>
          <p:nvPr/>
        </p:nvSpPr>
        <p:spPr>
          <a:xfrm>
            <a:off x="317990" y="185957"/>
            <a:ext cx="8091375"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dirty="0">
                <a:solidFill>
                  <a:srgbClr val="000000"/>
                </a:solidFill>
                <a:latin typeface="BIZ UDゴシック" panose="020B0400000000000000" pitchFamily="49" charset="-128"/>
                <a:ea typeface="BIZ UDゴシック" panose="020B0400000000000000" pitchFamily="49" charset="-128"/>
                <a:sym typeface="Arial"/>
              </a:rPr>
              <a:t>２．実施計画及び全体スケジュール</a:t>
            </a:r>
          </a:p>
        </p:txBody>
      </p:sp>
      <p:sp>
        <p:nvSpPr>
          <p:cNvPr id="2" name="テキスト ボックス 1">
            <a:extLst>
              <a:ext uri="{FF2B5EF4-FFF2-40B4-BE49-F238E27FC236}">
                <a16:creationId xmlns:a16="http://schemas.microsoft.com/office/drawing/2014/main" id="{F9282F07-ED6B-4E8C-E75A-F569F02B8ED6}"/>
              </a:ext>
            </a:extLst>
          </p:cNvPr>
          <p:cNvSpPr txBox="1"/>
          <p:nvPr/>
        </p:nvSpPr>
        <p:spPr>
          <a:xfrm>
            <a:off x="604398" y="605476"/>
            <a:ext cx="8152251" cy="301577"/>
          </a:xfrm>
          <a:prstGeom prst="rect">
            <a:avLst/>
          </a:prstGeom>
          <a:noFill/>
        </p:spPr>
        <p:txBody>
          <a:bodyPr wrap="square" rtlCol="0">
            <a:noAutofit/>
          </a:bodyPr>
          <a:lstStyle/>
          <a:p>
            <a:pPr marL="0" lvl="1" defTabSz="844083" fontAlgn="base">
              <a:spcBef>
                <a:spcPct val="0"/>
              </a:spcBef>
              <a:spcAft>
                <a:spcPts val="554"/>
              </a:spcAft>
              <a:buClr>
                <a:srgbClr val="FF6600"/>
              </a:buClr>
              <a:buSzPct val="80000"/>
            </a:pPr>
            <a:r>
              <a:rPr lang="en-US" altLang="ja-JP" sz="1100" b="1" kern="0" dirty="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(1)</a:t>
            </a:r>
            <a:r>
              <a:rPr lang="ja-JP" altLang="en-US" sz="1100" b="1" kern="0" dirty="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　実施計画</a:t>
            </a:r>
            <a:endParaRPr lang="en-US" altLang="ja-JP" sz="1100" b="1" kern="0" dirty="0">
              <a:solidFill>
                <a:srgbClr val="FF0000"/>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
        <p:nvSpPr>
          <p:cNvPr id="4" name="テキスト ボックス 3">
            <a:extLst>
              <a:ext uri="{FF2B5EF4-FFF2-40B4-BE49-F238E27FC236}">
                <a16:creationId xmlns:a16="http://schemas.microsoft.com/office/drawing/2014/main" id="{04E4A636-3505-7E02-01A1-4298F4CE9356}"/>
              </a:ext>
            </a:extLst>
          </p:cNvPr>
          <p:cNvSpPr txBox="1"/>
          <p:nvPr/>
        </p:nvSpPr>
        <p:spPr>
          <a:xfrm>
            <a:off x="604398" y="907053"/>
            <a:ext cx="8152251" cy="301577"/>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期日までに納品するための機器の手配や体制の構築、並びに安全対策やリスク管理について記載してください</a:t>
            </a:r>
            <a:endParaRPr lang="en-US" altLang="ja-JP"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Tree>
    <p:extLst>
      <p:ext uri="{BB962C8B-B14F-4D97-AF65-F5344CB8AC3E}">
        <p14:creationId xmlns:p14="http://schemas.microsoft.com/office/powerpoint/2010/main" val="2386123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6CA8D2-6783-01B0-A5EA-1C000D96F978}"/>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F0CC017-241D-5A63-AB0C-94523B0B6552}"/>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4</a:t>
            </a:fld>
            <a:endParaRPr kumimoji="1" lang="ja-JP" altLang="en-US" kern="0">
              <a:latin typeface="Arial"/>
              <a:cs typeface="Arial"/>
              <a:sym typeface="Arial"/>
            </a:endParaRPr>
          </a:p>
        </p:txBody>
      </p:sp>
      <p:sp>
        <p:nvSpPr>
          <p:cNvPr id="11" name="タイトル 7">
            <a:extLst>
              <a:ext uri="{FF2B5EF4-FFF2-40B4-BE49-F238E27FC236}">
                <a16:creationId xmlns:a16="http://schemas.microsoft.com/office/drawing/2014/main" id="{014F3CFF-CECA-6075-6738-18022A2B48A9}"/>
              </a:ext>
            </a:extLst>
          </p:cNvPr>
          <p:cNvSpPr txBox="1">
            <a:spLocks/>
          </p:cNvSpPr>
          <p:nvPr/>
        </p:nvSpPr>
        <p:spPr>
          <a:xfrm>
            <a:off x="317990" y="185957"/>
            <a:ext cx="8091375"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dirty="0">
                <a:solidFill>
                  <a:srgbClr val="000000"/>
                </a:solidFill>
                <a:latin typeface="BIZ UDゴシック" panose="020B0400000000000000" pitchFamily="49" charset="-128"/>
                <a:ea typeface="BIZ UDゴシック" panose="020B0400000000000000" pitchFamily="49" charset="-128"/>
                <a:sym typeface="Arial"/>
              </a:rPr>
              <a:t>２．実施計画及び全体スケジュール</a:t>
            </a:r>
          </a:p>
        </p:txBody>
      </p:sp>
      <p:sp>
        <p:nvSpPr>
          <p:cNvPr id="2" name="テキスト ボックス 1">
            <a:extLst>
              <a:ext uri="{FF2B5EF4-FFF2-40B4-BE49-F238E27FC236}">
                <a16:creationId xmlns:a16="http://schemas.microsoft.com/office/drawing/2014/main" id="{9D25CF39-CD14-1F9A-D658-80DD416C9EBB}"/>
              </a:ext>
            </a:extLst>
          </p:cNvPr>
          <p:cNvSpPr txBox="1"/>
          <p:nvPr/>
        </p:nvSpPr>
        <p:spPr>
          <a:xfrm>
            <a:off x="604398" y="605476"/>
            <a:ext cx="8152251" cy="301577"/>
          </a:xfrm>
          <a:prstGeom prst="rect">
            <a:avLst/>
          </a:prstGeom>
          <a:noFill/>
        </p:spPr>
        <p:txBody>
          <a:bodyPr wrap="square" rtlCol="0">
            <a:noAutofit/>
          </a:bodyPr>
          <a:lstStyle/>
          <a:p>
            <a:pPr marL="0" lvl="1" defTabSz="844083" fontAlgn="base">
              <a:spcBef>
                <a:spcPct val="0"/>
              </a:spcBef>
              <a:spcAft>
                <a:spcPts val="554"/>
              </a:spcAft>
              <a:buClr>
                <a:srgbClr val="FF6600"/>
              </a:buClr>
              <a:buSzPct val="80000"/>
            </a:pPr>
            <a:r>
              <a:rPr lang="en-US" altLang="ja-JP" sz="1100" b="1" kern="0" dirty="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(2)</a:t>
            </a:r>
            <a:r>
              <a:rPr lang="ja-JP" altLang="en-US" sz="1100" b="1" kern="0" dirty="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　全体スケジュール</a:t>
            </a:r>
            <a:endParaRPr lang="en-US" altLang="ja-JP" sz="1100" b="1" kern="0" dirty="0">
              <a:solidFill>
                <a:srgbClr val="FF0000"/>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
        <p:nvSpPr>
          <p:cNvPr id="4" name="テキスト ボックス 3">
            <a:extLst>
              <a:ext uri="{FF2B5EF4-FFF2-40B4-BE49-F238E27FC236}">
                <a16:creationId xmlns:a16="http://schemas.microsoft.com/office/drawing/2014/main" id="{F375C97E-DAC0-C40F-29D7-ADA2867D029D}"/>
              </a:ext>
            </a:extLst>
          </p:cNvPr>
          <p:cNvSpPr txBox="1"/>
          <p:nvPr/>
        </p:nvSpPr>
        <p:spPr>
          <a:xfrm>
            <a:off x="604398" y="907053"/>
            <a:ext cx="8152251" cy="301577"/>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決定後から納入に至る具体的なスケジュールを記載してください。</a:t>
            </a:r>
            <a:endParaRPr lang="en-US" altLang="ja-JP"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Tree>
    <p:extLst>
      <p:ext uri="{BB962C8B-B14F-4D97-AF65-F5344CB8AC3E}">
        <p14:creationId xmlns:p14="http://schemas.microsoft.com/office/powerpoint/2010/main" val="2910046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8C77E5-5229-16E8-B0E6-5505A028B4AC}"/>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831F1BD1-B6EF-F18C-70B7-CD0CAE4BE766}"/>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5</a:t>
            </a:fld>
            <a:endParaRPr kumimoji="1" lang="ja-JP" altLang="en-US" kern="0">
              <a:latin typeface="Arial"/>
              <a:cs typeface="Arial"/>
              <a:sym typeface="Arial"/>
            </a:endParaRPr>
          </a:p>
        </p:txBody>
      </p:sp>
      <p:sp>
        <p:nvSpPr>
          <p:cNvPr id="11" name="タイトル 7">
            <a:extLst>
              <a:ext uri="{FF2B5EF4-FFF2-40B4-BE49-F238E27FC236}">
                <a16:creationId xmlns:a16="http://schemas.microsoft.com/office/drawing/2014/main" id="{7313D4CC-5830-F939-B441-2EEABB4CF0DC}"/>
              </a:ext>
            </a:extLst>
          </p:cNvPr>
          <p:cNvSpPr txBox="1">
            <a:spLocks/>
          </p:cNvSpPr>
          <p:nvPr/>
        </p:nvSpPr>
        <p:spPr>
          <a:xfrm>
            <a:off x="317990" y="185957"/>
            <a:ext cx="7451053"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dirty="0">
                <a:solidFill>
                  <a:srgbClr val="000000"/>
                </a:solidFill>
                <a:latin typeface="BIZ UDゴシック" panose="020B0400000000000000" pitchFamily="49" charset="-128"/>
                <a:ea typeface="BIZ UDゴシック" panose="020B0400000000000000" pitchFamily="49" charset="-128"/>
                <a:sym typeface="Arial"/>
              </a:rPr>
              <a:t>３．実施体制（拠点・要員配置等）</a:t>
            </a:r>
          </a:p>
        </p:txBody>
      </p:sp>
      <p:sp>
        <p:nvSpPr>
          <p:cNvPr id="4" name="テキスト ボックス 3">
            <a:extLst>
              <a:ext uri="{FF2B5EF4-FFF2-40B4-BE49-F238E27FC236}">
                <a16:creationId xmlns:a16="http://schemas.microsoft.com/office/drawing/2014/main" id="{FAC0036C-991B-F061-F08D-1D3D32D0DE4F}"/>
              </a:ext>
            </a:extLst>
          </p:cNvPr>
          <p:cNvSpPr txBox="1"/>
          <p:nvPr/>
        </p:nvSpPr>
        <p:spPr>
          <a:xfrm>
            <a:off x="604396" y="756718"/>
            <a:ext cx="8152251" cy="964131"/>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プロジェクト体制については図を用いるなど分かりやすく記載してください。</a:t>
            </a:r>
            <a:endParaRPr lang="en-US" altLang="ja-JP"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要員配置については、プロジェクトマネジメントや情報セキュリティ等、本件に有用となる有資格者が体制に含まれている場合は、その人数や経験等が分かるように記載してください。</a:t>
            </a:r>
            <a:endParaRPr lang="en-US" altLang="ja-JP"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障害やトラブルが発生した場合に迅速に対応するための拠点や対応方法等について記載してください。</a:t>
            </a:r>
            <a:endParaRPr lang="en-US" altLang="ja-JP"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
        <p:nvSpPr>
          <p:cNvPr id="5" name="テキスト ボックス 4">
            <a:extLst>
              <a:ext uri="{FF2B5EF4-FFF2-40B4-BE49-F238E27FC236}">
                <a16:creationId xmlns:a16="http://schemas.microsoft.com/office/drawing/2014/main" id="{A53B358C-DC1B-50F3-2AAA-FFA14636C837}"/>
              </a:ext>
            </a:extLst>
          </p:cNvPr>
          <p:cNvSpPr txBox="1"/>
          <p:nvPr/>
        </p:nvSpPr>
        <p:spPr>
          <a:xfrm>
            <a:off x="3346450" y="3155740"/>
            <a:ext cx="2152650" cy="530915"/>
          </a:xfrm>
          <a:prstGeom prst="rect">
            <a:avLst/>
          </a:prstGeom>
          <a:noFill/>
        </p:spPr>
        <p:txBody>
          <a:bodyPr wrap="square" rtlCol="0">
            <a:spAutoFit/>
          </a:bodyPr>
          <a:lstStyle/>
          <a:p>
            <a:pPr algn="ctr"/>
            <a:r>
              <a:rPr kumimoji="1" lang="ja-JP" altLang="en-US" sz="1050" dirty="0">
                <a:solidFill>
                  <a:schemeClr val="bg1">
                    <a:lumMod val="50000"/>
                  </a:schemeClr>
                </a:solidFill>
              </a:rPr>
              <a:t>プロジェクト体制図</a:t>
            </a:r>
            <a:endParaRPr kumimoji="1" lang="en-US" altLang="ja-JP" sz="1050" dirty="0">
              <a:solidFill>
                <a:schemeClr val="bg1">
                  <a:lumMod val="50000"/>
                </a:schemeClr>
              </a:solidFill>
            </a:endParaRPr>
          </a:p>
          <a:p>
            <a:r>
              <a:rPr kumimoji="1" lang="en-US" altLang="ja-JP" sz="900" dirty="0">
                <a:solidFill>
                  <a:schemeClr val="bg1">
                    <a:lumMod val="50000"/>
                  </a:schemeClr>
                </a:solidFill>
              </a:rPr>
              <a:t>※</a:t>
            </a:r>
            <a:r>
              <a:rPr kumimoji="1" lang="ja-JP" altLang="en-US" sz="900" dirty="0">
                <a:solidFill>
                  <a:schemeClr val="bg1">
                    <a:lumMod val="50000"/>
                  </a:schemeClr>
                </a:solidFill>
              </a:rPr>
              <a:t>再委託を行う場合は、再委託の範囲が分かるようにしてください。</a:t>
            </a:r>
          </a:p>
        </p:txBody>
      </p:sp>
    </p:spTree>
    <p:extLst>
      <p:ext uri="{BB962C8B-B14F-4D97-AF65-F5344CB8AC3E}">
        <p14:creationId xmlns:p14="http://schemas.microsoft.com/office/powerpoint/2010/main" val="1617174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51AE75-5941-2F96-12A7-A094972C6F76}"/>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7908ADE-D9EE-B85F-A487-6F130AB2675A}"/>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6</a:t>
            </a:fld>
            <a:endParaRPr kumimoji="1" lang="ja-JP" altLang="en-US" kern="0">
              <a:latin typeface="Arial"/>
              <a:cs typeface="Arial"/>
              <a:sym typeface="Arial"/>
            </a:endParaRPr>
          </a:p>
        </p:txBody>
      </p:sp>
      <p:sp>
        <p:nvSpPr>
          <p:cNvPr id="11" name="タイトル 7">
            <a:extLst>
              <a:ext uri="{FF2B5EF4-FFF2-40B4-BE49-F238E27FC236}">
                <a16:creationId xmlns:a16="http://schemas.microsoft.com/office/drawing/2014/main" id="{60C2867A-CADB-974E-C3BA-98E294B53425}"/>
              </a:ext>
            </a:extLst>
          </p:cNvPr>
          <p:cNvSpPr txBox="1">
            <a:spLocks/>
          </p:cNvSpPr>
          <p:nvPr/>
        </p:nvSpPr>
        <p:spPr>
          <a:xfrm>
            <a:off x="317990" y="185957"/>
            <a:ext cx="7451053"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dirty="0">
                <a:solidFill>
                  <a:srgbClr val="000000"/>
                </a:solidFill>
                <a:latin typeface="BIZ UDゴシック" panose="020B0400000000000000" pitchFamily="49" charset="-128"/>
                <a:ea typeface="BIZ UDゴシック" panose="020B0400000000000000" pitchFamily="49" charset="-128"/>
                <a:sym typeface="Arial"/>
              </a:rPr>
              <a:t>３．実施体制（拠点・要員配置等）</a:t>
            </a:r>
          </a:p>
        </p:txBody>
      </p:sp>
      <p:graphicFrame>
        <p:nvGraphicFramePr>
          <p:cNvPr id="7" name="表 6">
            <a:extLst>
              <a:ext uri="{FF2B5EF4-FFF2-40B4-BE49-F238E27FC236}">
                <a16:creationId xmlns:a16="http://schemas.microsoft.com/office/drawing/2014/main" id="{4AA411D4-2FD9-979F-A97E-52F34DD47D38}"/>
              </a:ext>
            </a:extLst>
          </p:cNvPr>
          <p:cNvGraphicFramePr>
            <a:graphicFrameLocks noGrp="1"/>
          </p:cNvGraphicFramePr>
          <p:nvPr>
            <p:extLst>
              <p:ext uri="{D42A27DB-BD31-4B8C-83A1-F6EECF244321}">
                <p14:modId xmlns:p14="http://schemas.microsoft.com/office/powerpoint/2010/main" val="1362558384"/>
              </p:ext>
            </p:extLst>
          </p:nvPr>
        </p:nvGraphicFramePr>
        <p:xfrm>
          <a:off x="794321" y="1152878"/>
          <a:ext cx="7772399" cy="3625144"/>
        </p:xfrm>
        <a:graphic>
          <a:graphicData uri="http://schemas.openxmlformats.org/drawingml/2006/table">
            <a:tbl>
              <a:tblPr firstRow="1" firstCol="1" bandRow="1">
                <a:tableStyleId>{5940675A-B579-460E-94D1-54222C63F5DA}</a:tableStyleId>
              </a:tblPr>
              <a:tblGrid>
                <a:gridCol w="1876514">
                  <a:extLst>
                    <a:ext uri="{9D8B030D-6E8A-4147-A177-3AD203B41FA5}">
                      <a16:colId xmlns:a16="http://schemas.microsoft.com/office/drawing/2014/main" val="4225062156"/>
                    </a:ext>
                  </a:extLst>
                </a:gridCol>
                <a:gridCol w="1566799">
                  <a:extLst>
                    <a:ext uri="{9D8B030D-6E8A-4147-A177-3AD203B41FA5}">
                      <a16:colId xmlns:a16="http://schemas.microsoft.com/office/drawing/2014/main" val="3549673675"/>
                    </a:ext>
                  </a:extLst>
                </a:gridCol>
                <a:gridCol w="1556389">
                  <a:extLst>
                    <a:ext uri="{9D8B030D-6E8A-4147-A177-3AD203B41FA5}">
                      <a16:colId xmlns:a16="http://schemas.microsoft.com/office/drawing/2014/main" val="2505632942"/>
                    </a:ext>
                  </a:extLst>
                </a:gridCol>
                <a:gridCol w="2772697">
                  <a:extLst>
                    <a:ext uri="{9D8B030D-6E8A-4147-A177-3AD203B41FA5}">
                      <a16:colId xmlns:a16="http://schemas.microsoft.com/office/drawing/2014/main" val="1186110421"/>
                    </a:ext>
                  </a:extLst>
                </a:gridCol>
              </a:tblGrid>
              <a:tr h="453143">
                <a:tc>
                  <a:txBody>
                    <a:bodyPr/>
                    <a:lstStyle/>
                    <a:p>
                      <a:pPr algn="ctr"/>
                      <a:r>
                        <a:rPr lang="ja-JP" sz="1200" kern="100">
                          <a:effectLst/>
                          <a:latin typeface="BIZ UDPゴシック" panose="020B0400000000000000" pitchFamily="50" charset="-128"/>
                          <a:ea typeface="BIZ UDPゴシック" panose="020B0400000000000000" pitchFamily="50" charset="-128"/>
                        </a:rPr>
                        <a:t>役割</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ctr"/>
                      <a:r>
                        <a:rPr lang="ja-JP" sz="1200" kern="100">
                          <a:effectLst/>
                          <a:latin typeface="BIZ UDPゴシック" panose="020B0400000000000000" pitchFamily="50" charset="-128"/>
                          <a:ea typeface="BIZ UDPゴシック" panose="020B0400000000000000" pitchFamily="50" charset="-128"/>
                        </a:rPr>
                        <a:t>予定従事者</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ctr"/>
                      <a:r>
                        <a:rPr lang="ja-JP" sz="1200" kern="100" dirty="0">
                          <a:effectLst/>
                          <a:latin typeface="BIZ UDPゴシック" panose="020B0400000000000000" pitchFamily="50" charset="-128"/>
                          <a:ea typeface="BIZ UDPゴシック" panose="020B0400000000000000" pitchFamily="50" charset="-128"/>
                        </a:rPr>
                        <a:t>所属部署</a:t>
                      </a:r>
                      <a:r>
                        <a:rPr lang="ja-JP" altLang="en-US" sz="1200" kern="100" dirty="0">
                          <a:effectLst/>
                          <a:latin typeface="BIZ UDPゴシック" panose="020B0400000000000000" pitchFamily="50" charset="-128"/>
                          <a:ea typeface="BIZ UDPゴシック" panose="020B0400000000000000" pitchFamily="50" charset="-128"/>
                        </a:rPr>
                        <a:t>・役職</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ctr"/>
                      <a:r>
                        <a:rPr lang="ja-JP" sz="1200" kern="100" dirty="0">
                          <a:effectLst/>
                          <a:latin typeface="BIZ UDPゴシック" panose="020B0400000000000000" pitchFamily="50" charset="-128"/>
                          <a:ea typeface="BIZ UDPゴシック" panose="020B0400000000000000" pitchFamily="50" charset="-128"/>
                        </a:rPr>
                        <a:t>分担する業務の内容</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3336691973"/>
                  </a:ext>
                </a:extLst>
              </a:tr>
              <a:tr h="453143">
                <a:tc>
                  <a:txBody>
                    <a:bodyPr/>
                    <a:lstStyle/>
                    <a:p>
                      <a:pPr algn="just"/>
                      <a:r>
                        <a:rPr lang="en-US" sz="1200" kern="100" dirty="0">
                          <a:effectLst/>
                          <a:latin typeface="BIZ UDPゴシック" panose="020B0400000000000000" pitchFamily="50" charset="-128"/>
                          <a:ea typeface="BIZ UDPゴシック" panose="020B0400000000000000" pitchFamily="50" charset="-128"/>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1319623755"/>
                  </a:ext>
                </a:extLst>
              </a:tr>
              <a:tr h="453143">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dirty="0">
                          <a:effectLst/>
                          <a:latin typeface="BIZ UDPゴシック" panose="020B0400000000000000" pitchFamily="50" charset="-128"/>
                          <a:ea typeface="BIZ UDPゴシック" panose="020B0400000000000000" pitchFamily="50" charset="-128"/>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124119450"/>
                  </a:ext>
                </a:extLst>
              </a:tr>
              <a:tr h="453143">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2296499879"/>
                  </a:ext>
                </a:extLst>
              </a:tr>
              <a:tr h="453143">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1816217150"/>
                  </a:ext>
                </a:extLst>
              </a:tr>
              <a:tr h="453143">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3770304117"/>
                  </a:ext>
                </a:extLst>
              </a:tr>
              <a:tr h="453143">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952422903"/>
                  </a:ext>
                </a:extLst>
              </a:tr>
              <a:tr h="453143">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dirty="0">
                          <a:effectLst/>
                          <a:latin typeface="BIZ UDPゴシック" panose="020B0400000000000000" pitchFamily="50" charset="-128"/>
                          <a:ea typeface="BIZ UDPゴシック" panose="020B0400000000000000" pitchFamily="50" charset="-128"/>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2012360835"/>
                  </a:ext>
                </a:extLst>
              </a:tr>
            </a:tbl>
          </a:graphicData>
        </a:graphic>
      </p:graphicFrame>
      <p:sp>
        <p:nvSpPr>
          <p:cNvPr id="9" name="テキスト ボックス 8">
            <a:extLst>
              <a:ext uri="{FF2B5EF4-FFF2-40B4-BE49-F238E27FC236}">
                <a16:creationId xmlns:a16="http://schemas.microsoft.com/office/drawing/2014/main" id="{7ABDE847-A743-73F3-2BC7-7B1AA1017D10}"/>
              </a:ext>
            </a:extLst>
          </p:cNvPr>
          <p:cNvSpPr txBox="1"/>
          <p:nvPr/>
        </p:nvSpPr>
        <p:spPr>
          <a:xfrm>
            <a:off x="477292" y="4762418"/>
            <a:ext cx="8089428" cy="1223412"/>
          </a:xfrm>
          <a:prstGeom prst="rect">
            <a:avLst/>
          </a:prstGeom>
          <a:noFill/>
        </p:spPr>
        <p:txBody>
          <a:bodyPr wrap="square">
            <a:spAutoFit/>
          </a:bodyPr>
          <a:lstStyle/>
          <a:p>
            <a:pPr marL="760730" indent="-452755" algn="just"/>
            <a:r>
              <a:rPr lang="ja-JP" altLang="ja-JP" sz="1050" kern="0" dirty="0">
                <a:solidFill>
                  <a:prstClr val="black"/>
                </a:solidFill>
                <a:latin typeface="BIZ UDゴシック" panose="020B0400000000000000" pitchFamily="49" charset="-128"/>
                <a:ea typeface="BIZ UDゴシック" panose="020B0400000000000000" pitchFamily="49" charset="-128"/>
              </a:rPr>
              <a:t>注１：所属部署、役職については、共同</a:t>
            </a:r>
            <a:r>
              <a:rPr lang="ja-JP" altLang="en-US" sz="1050" kern="0" dirty="0">
                <a:solidFill>
                  <a:prstClr val="black"/>
                </a:solidFill>
                <a:latin typeface="BIZ UDゴシック" panose="020B0400000000000000" pitchFamily="49" charset="-128"/>
                <a:ea typeface="BIZ UDゴシック" panose="020B0400000000000000" pitchFamily="49" charset="-128"/>
              </a:rPr>
              <a:t>参加</a:t>
            </a:r>
            <a:r>
              <a:rPr lang="ja-JP" altLang="ja-JP" sz="1050" kern="0" dirty="0">
                <a:solidFill>
                  <a:prstClr val="black"/>
                </a:solidFill>
                <a:latin typeface="BIZ UDゴシック" panose="020B0400000000000000" pitchFamily="49" charset="-128"/>
                <a:ea typeface="BIZ UDゴシック" panose="020B0400000000000000" pitchFamily="49" charset="-128"/>
              </a:rPr>
              <a:t>の場合は、各事業者名、各事業者における役職名等を記載すること。</a:t>
            </a:r>
          </a:p>
          <a:p>
            <a:pPr marL="760730" indent="-452755" algn="just"/>
            <a:r>
              <a:rPr lang="ja-JP" altLang="ja-JP" sz="1050" kern="0" dirty="0">
                <a:solidFill>
                  <a:prstClr val="black"/>
                </a:solidFill>
                <a:latin typeface="BIZ UDゴシック" panose="020B0400000000000000" pitchFamily="49" charset="-128"/>
                <a:ea typeface="BIZ UDゴシック" panose="020B0400000000000000" pitchFamily="49" charset="-128"/>
              </a:rPr>
              <a:t>注２：所属部署、役職については、再委託を行う場合は、再委託先の会社名、役職名等を記載すること。</a:t>
            </a:r>
            <a:r>
              <a:rPr lang="ja-JP" altLang="en-US" sz="1050" kern="0" dirty="0">
                <a:solidFill>
                  <a:prstClr val="black"/>
                </a:solidFill>
                <a:latin typeface="BIZ UDゴシック" panose="020B0400000000000000" pitchFamily="49" charset="-128"/>
                <a:ea typeface="BIZ UDゴシック" panose="020B0400000000000000" pitchFamily="49" charset="-128"/>
              </a:rPr>
              <a:t>また</a:t>
            </a:r>
            <a:r>
              <a:rPr lang="ja-JP" altLang="ja-JP" sz="1050" kern="0" dirty="0">
                <a:solidFill>
                  <a:prstClr val="black"/>
                </a:solidFill>
                <a:latin typeface="BIZ UDゴシック" panose="020B0400000000000000" pitchFamily="49" charset="-128"/>
                <a:ea typeface="BIZ UDゴシック" panose="020B0400000000000000" pitchFamily="49" charset="-128"/>
              </a:rPr>
              <a:t>、再委託する業務内容、責任体制を必ず記載</a:t>
            </a:r>
            <a:r>
              <a:rPr lang="ja-JP" altLang="en-US" sz="1050" kern="0" dirty="0">
                <a:solidFill>
                  <a:prstClr val="black"/>
                </a:solidFill>
                <a:latin typeface="BIZ UDゴシック" panose="020B0400000000000000" pitchFamily="49" charset="-128"/>
                <a:ea typeface="BIZ UDゴシック" panose="020B0400000000000000" pitchFamily="49" charset="-128"/>
              </a:rPr>
              <a:t>する</a:t>
            </a:r>
            <a:r>
              <a:rPr lang="ja-JP" altLang="ja-JP" sz="1050" kern="0" dirty="0">
                <a:solidFill>
                  <a:prstClr val="black"/>
                </a:solidFill>
                <a:latin typeface="BIZ UDゴシック" panose="020B0400000000000000" pitchFamily="49" charset="-128"/>
                <a:ea typeface="BIZ UDゴシック" panose="020B0400000000000000" pitchFamily="49" charset="-128"/>
              </a:rPr>
              <a:t>こと。</a:t>
            </a:r>
          </a:p>
          <a:p>
            <a:pPr marL="760730" indent="-452755" algn="just"/>
            <a:r>
              <a:rPr lang="ja-JP" altLang="ja-JP" sz="1050" kern="0" dirty="0">
                <a:solidFill>
                  <a:prstClr val="black"/>
                </a:solidFill>
                <a:latin typeface="BIZ UDゴシック" panose="020B0400000000000000" pitchFamily="49" charset="-128"/>
                <a:ea typeface="BIZ UDゴシック" panose="020B0400000000000000" pitchFamily="49" charset="-128"/>
              </a:rPr>
              <a:t>注３：担当者については、各業務に必要な人員を配置すること。記入欄が足りない場合は、本様式に準じて作成・追加すること。</a:t>
            </a:r>
          </a:p>
          <a:p>
            <a:pPr marL="411480" indent="-103505" algn="just"/>
            <a:r>
              <a:rPr lang="ja-JP" altLang="ja-JP" sz="1050" kern="0" dirty="0">
                <a:solidFill>
                  <a:prstClr val="black"/>
                </a:solidFill>
                <a:latin typeface="BIZ UDゴシック" panose="020B0400000000000000" pitchFamily="49" charset="-128"/>
                <a:ea typeface="BIZ UDゴシック" panose="020B0400000000000000" pitchFamily="49" charset="-128"/>
              </a:rPr>
              <a:t>注４：本様式以外に補足説明</a:t>
            </a:r>
            <a:r>
              <a:rPr lang="ja-JP" altLang="en-US" sz="1050" kern="0" dirty="0">
                <a:solidFill>
                  <a:prstClr val="black"/>
                </a:solidFill>
                <a:latin typeface="BIZ UDゴシック" panose="020B0400000000000000" pitchFamily="49" charset="-128"/>
                <a:ea typeface="BIZ UDゴシック" panose="020B0400000000000000" pitchFamily="49" charset="-128"/>
              </a:rPr>
              <a:t>があれば、適宜記載してください</a:t>
            </a:r>
            <a:r>
              <a:rPr lang="ja-JP" altLang="ja-JP" sz="1050" kern="0" dirty="0">
                <a:solidFill>
                  <a:prstClr val="black"/>
                </a:solidFill>
                <a:latin typeface="BIZ UDゴシック" panose="020B0400000000000000" pitchFamily="49" charset="-128"/>
                <a:ea typeface="BIZ UDゴシック" panose="020B0400000000000000" pitchFamily="49" charset="-128"/>
              </a:rPr>
              <a:t>。</a:t>
            </a:r>
          </a:p>
          <a:p>
            <a:pPr marL="411480" indent="-103505" algn="just"/>
            <a:r>
              <a:rPr lang="ja-JP" altLang="ja-JP" sz="1050" kern="0" dirty="0">
                <a:solidFill>
                  <a:prstClr val="black"/>
                </a:solidFill>
                <a:latin typeface="BIZ UDゴシック" panose="020B0400000000000000" pitchFamily="49" charset="-128"/>
                <a:ea typeface="BIZ UDゴシック" panose="020B0400000000000000" pitchFamily="49" charset="-128"/>
              </a:rPr>
              <a:t>注５：予定従事者については、未定の場合はその旨を記載すること。</a:t>
            </a:r>
          </a:p>
        </p:txBody>
      </p:sp>
    </p:spTree>
    <p:extLst>
      <p:ext uri="{BB962C8B-B14F-4D97-AF65-F5344CB8AC3E}">
        <p14:creationId xmlns:p14="http://schemas.microsoft.com/office/powerpoint/2010/main" val="205647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D00AA4-5A37-7388-7772-7526DAF93EC6}"/>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610D743B-60E6-46CD-46B0-0CD6F53B2BF2}"/>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7</a:t>
            </a:fld>
            <a:endParaRPr kumimoji="1" lang="ja-JP" altLang="en-US" kern="0">
              <a:latin typeface="Arial"/>
              <a:cs typeface="Arial"/>
              <a:sym typeface="Arial"/>
            </a:endParaRPr>
          </a:p>
        </p:txBody>
      </p:sp>
      <p:sp>
        <p:nvSpPr>
          <p:cNvPr id="11" name="タイトル 7">
            <a:extLst>
              <a:ext uri="{FF2B5EF4-FFF2-40B4-BE49-F238E27FC236}">
                <a16:creationId xmlns:a16="http://schemas.microsoft.com/office/drawing/2014/main" id="{A4E8BDEB-4BFD-96DD-2842-A6A8B37C60C9}"/>
              </a:ext>
            </a:extLst>
          </p:cNvPr>
          <p:cNvSpPr txBox="1">
            <a:spLocks/>
          </p:cNvSpPr>
          <p:nvPr/>
        </p:nvSpPr>
        <p:spPr>
          <a:xfrm>
            <a:off x="317990" y="185957"/>
            <a:ext cx="8091375"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dirty="0">
                <a:solidFill>
                  <a:srgbClr val="000000"/>
                </a:solidFill>
                <a:latin typeface="BIZ UDゴシック" panose="020B0400000000000000" pitchFamily="49" charset="-128"/>
                <a:ea typeface="BIZ UDゴシック" panose="020B0400000000000000" pitchFamily="49" charset="-128"/>
                <a:sym typeface="Arial"/>
              </a:rPr>
              <a:t>４．端末（周辺機器を含む）</a:t>
            </a:r>
            <a:r>
              <a:rPr lang="ja-JP" altLang="en-US" sz="2031">
                <a:solidFill>
                  <a:srgbClr val="000000"/>
                </a:solidFill>
                <a:latin typeface="BIZ UDゴシック" panose="020B0400000000000000" pitchFamily="49" charset="-128"/>
                <a:ea typeface="BIZ UDゴシック" panose="020B0400000000000000" pitchFamily="49" charset="-128"/>
                <a:sym typeface="Arial"/>
              </a:rPr>
              <a:t>及び端末付属品等</a:t>
            </a:r>
            <a:endParaRPr lang="ja-JP" altLang="en-US" sz="2031" dirty="0">
              <a:solidFill>
                <a:srgbClr val="000000"/>
              </a:solidFill>
              <a:latin typeface="BIZ UDゴシック" panose="020B0400000000000000" pitchFamily="49" charset="-128"/>
              <a:ea typeface="BIZ UDゴシック" panose="020B0400000000000000" pitchFamily="49" charset="-128"/>
              <a:sym typeface="Arial"/>
            </a:endParaRPr>
          </a:p>
        </p:txBody>
      </p:sp>
      <p:sp>
        <p:nvSpPr>
          <p:cNvPr id="4" name="テキスト ボックス 3">
            <a:extLst>
              <a:ext uri="{FF2B5EF4-FFF2-40B4-BE49-F238E27FC236}">
                <a16:creationId xmlns:a16="http://schemas.microsoft.com/office/drawing/2014/main" id="{FAA2D63E-DED5-EDED-B9EB-B2ACBA40DC6C}"/>
              </a:ext>
            </a:extLst>
          </p:cNvPr>
          <p:cNvSpPr txBox="1"/>
          <p:nvPr/>
        </p:nvSpPr>
        <p:spPr>
          <a:xfrm>
            <a:off x="604398" y="715464"/>
            <a:ext cx="8152251" cy="301577"/>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「端末本体（周辺機器を含む）及び端末付属品等」について、具体的な提案内容を記載してください。</a:t>
            </a:r>
            <a:endParaRPr lang="en-US" altLang="ja-JP"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Tree>
    <p:extLst>
      <p:ext uri="{BB962C8B-B14F-4D97-AF65-F5344CB8AC3E}">
        <p14:creationId xmlns:p14="http://schemas.microsoft.com/office/powerpoint/2010/main" val="3763486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2EA57-3837-5572-D9C5-8293B1C6DE17}"/>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2E44AE05-F336-A94D-1B69-C6121D06AE62}"/>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8</a:t>
            </a:fld>
            <a:endParaRPr kumimoji="1" lang="ja-JP" altLang="en-US" kern="0">
              <a:latin typeface="Arial"/>
              <a:cs typeface="Arial"/>
              <a:sym typeface="Arial"/>
            </a:endParaRPr>
          </a:p>
        </p:txBody>
      </p:sp>
      <p:sp>
        <p:nvSpPr>
          <p:cNvPr id="5" name="テキスト ボックス 4">
            <a:extLst>
              <a:ext uri="{FF2B5EF4-FFF2-40B4-BE49-F238E27FC236}">
                <a16:creationId xmlns:a16="http://schemas.microsoft.com/office/drawing/2014/main" id="{D70E7C33-D1DC-29EB-8DD0-C6E2F6A57FF2}"/>
              </a:ext>
            </a:extLst>
          </p:cNvPr>
          <p:cNvSpPr txBox="1"/>
          <p:nvPr/>
        </p:nvSpPr>
        <p:spPr>
          <a:xfrm>
            <a:off x="604398" y="809617"/>
            <a:ext cx="8152251" cy="708033"/>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提案上限額の範囲内で実施可能な初期設定作業の内容について、記載してください。</a:t>
            </a:r>
            <a:endParaRPr lang="en-US" altLang="ja-JP"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本町との調整方法や作業を効率化するための方法など、また費用や本町担当者の負担を軽減するための工夫などについて対応を記載してください。</a:t>
            </a:r>
            <a:endParaRPr lang="en-US" altLang="ja-JP"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endParaRPr lang="en-US" altLang="ja-JP"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
        <p:nvSpPr>
          <p:cNvPr id="4" name="タイトル 7">
            <a:extLst>
              <a:ext uri="{FF2B5EF4-FFF2-40B4-BE49-F238E27FC236}">
                <a16:creationId xmlns:a16="http://schemas.microsoft.com/office/drawing/2014/main" id="{A54CDD56-978D-07D8-EC8F-91BBB50597B4}"/>
              </a:ext>
            </a:extLst>
          </p:cNvPr>
          <p:cNvSpPr txBox="1">
            <a:spLocks/>
          </p:cNvSpPr>
          <p:nvPr/>
        </p:nvSpPr>
        <p:spPr>
          <a:xfrm>
            <a:off x="317990" y="185957"/>
            <a:ext cx="8091375"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dirty="0">
                <a:solidFill>
                  <a:srgbClr val="000000"/>
                </a:solidFill>
                <a:latin typeface="BIZ UDゴシック" panose="020B0400000000000000" pitchFamily="49" charset="-128"/>
                <a:ea typeface="BIZ UDゴシック" panose="020B0400000000000000" pitchFamily="49" charset="-128"/>
                <a:sym typeface="Arial"/>
              </a:rPr>
              <a:t>５．初期設定作業内容</a:t>
            </a:r>
          </a:p>
        </p:txBody>
      </p:sp>
    </p:spTree>
    <p:extLst>
      <p:ext uri="{BB962C8B-B14F-4D97-AF65-F5344CB8AC3E}">
        <p14:creationId xmlns:p14="http://schemas.microsoft.com/office/powerpoint/2010/main" val="1444149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BE6A47-928A-5094-2387-65E868C3EE78}"/>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097A70E8-4EA7-3373-D9E2-7F4F47E06AFB}"/>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9</a:t>
            </a:fld>
            <a:endParaRPr kumimoji="1" lang="ja-JP" altLang="en-US" kern="0">
              <a:latin typeface="Arial"/>
              <a:cs typeface="Arial"/>
              <a:sym typeface="Arial"/>
            </a:endParaRPr>
          </a:p>
        </p:txBody>
      </p:sp>
      <p:sp>
        <p:nvSpPr>
          <p:cNvPr id="5" name="テキスト ボックス 4">
            <a:extLst>
              <a:ext uri="{FF2B5EF4-FFF2-40B4-BE49-F238E27FC236}">
                <a16:creationId xmlns:a16="http://schemas.microsoft.com/office/drawing/2014/main" id="{1DDCCB23-0E53-0A9B-44CF-B3F1612466FF}"/>
              </a:ext>
            </a:extLst>
          </p:cNvPr>
          <p:cNvSpPr txBox="1"/>
          <p:nvPr/>
        </p:nvSpPr>
        <p:spPr>
          <a:xfrm>
            <a:off x="604398" y="809617"/>
            <a:ext cx="8152251" cy="862429"/>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提案上限額の範囲内で実施可能な内容について、記載してください。</a:t>
            </a:r>
            <a:endParaRPr lang="en-US" altLang="ja-JP"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本町が希望する搬入場所や搬入時間帯等など、学校等への影響を考慮する点などについて具体的に記載してください。</a:t>
            </a:r>
            <a:endParaRPr lang="en-US" altLang="ja-JP"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搬入・設置にあたって留意する事項等について対応を記載してください。</a:t>
            </a:r>
            <a:endParaRPr lang="en-US" altLang="ja-JP"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endParaRPr lang="en-US" altLang="ja-JP" sz="1100" kern="0" dirty="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
        <p:nvSpPr>
          <p:cNvPr id="4" name="タイトル 7">
            <a:extLst>
              <a:ext uri="{FF2B5EF4-FFF2-40B4-BE49-F238E27FC236}">
                <a16:creationId xmlns:a16="http://schemas.microsoft.com/office/drawing/2014/main" id="{E3BEC1C2-3424-4697-5F35-D2633E27A816}"/>
              </a:ext>
            </a:extLst>
          </p:cNvPr>
          <p:cNvSpPr txBox="1">
            <a:spLocks/>
          </p:cNvSpPr>
          <p:nvPr/>
        </p:nvSpPr>
        <p:spPr>
          <a:xfrm>
            <a:off x="317990" y="185957"/>
            <a:ext cx="8091375"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dirty="0">
                <a:solidFill>
                  <a:srgbClr val="000000"/>
                </a:solidFill>
                <a:latin typeface="BIZ UDゴシック" panose="020B0400000000000000" pitchFamily="49" charset="-128"/>
                <a:ea typeface="BIZ UDゴシック" panose="020B0400000000000000" pitchFamily="49" charset="-128"/>
                <a:sym typeface="Arial"/>
              </a:rPr>
              <a:t>６．搬入作業内容</a:t>
            </a:r>
          </a:p>
        </p:txBody>
      </p:sp>
    </p:spTree>
    <p:extLst>
      <p:ext uri="{BB962C8B-B14F-4D97-AF65-F5344CB8AC3E}">
        <p14:creationId xmlns:p14="http://schemas.microsoft.com/office/powerpoint/2010/main" val="3632607334"/>
      </p:ext>
    </p:extLst>
  </p:cSld>
  <p:clrMapOvr>
    <a:masterClrMapping/>
  </p:clrMapOvr>
</p:sld>
</file>

<file path=ppt/theme/theme1.xml><?xml version="1.0" encoding="utf-8"?>
<a:theme xmlns:a="http://schemas.openxmlformats.org/drawingml/2006/main" name="レトロスペクト">
  <a:themeElements>
    <a:clrScheme name="ユーザー定義 2">
      <a:dk1>
        <a:srgbClr val="000000"/>
      </a:dk1>
      <a:lt1>
        <a:sysClr val="window" lastClr="FFFFFF"/>
      </a:lt1>
      <a:dk2>
        <a:srgbClr val="637052"/>
      </a:dk2>
      <a:lt2>
        <a:srgbClr val="CCDDEA"/>
      </a:lt2>
      <a:accent1>
        <a:srgbClr val="D8D8D8"/>
      </a:accent1>
      <a:accent2>
        <a:srgbClr val="A5A5A5"/>
      </a:accent2>
      <a:accent3>
        <a:srgbClr val="865640"/>
      </a:accent3>
      <a:accent4>
        <a:srgbClr val="9B8357"/>
      </a:accent4>
      <a:accent5>
        <a:srgbClr val="C2BC80"/>
      </a:accent5>
      <a:accent6>
        <a:srgbClr val="94A088"/>
      </a:accent6>
      <a:hlink>
        <a:srgbClr val="2998E3"/>
      </a:hlink>
      <a:folHlink>
        <a:srgbClr val="8C8C8C"/>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spDef>
      <a:spPr>
        <a:solidFill>
          <a:schemeClr val="accent2"/>
        </a:solidFill>
        <a:ln>
          <a:noFill/>
        </a:ln>
      </a:spPr>
      <a:body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115</TotalTime>
  <Words>1056</Words>
  <Application>Microsoft Office PowerPoint</Application>
  <PresentationFormat>画面に合わせる (4:3)</PresentationFormat>
  <Paragraphs>128</Paragraphs>
  <Slides>15</Slides>
  <Notes>14</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15</vt:i4>
      </vt:variant>
    </vt:vector>
  </HeadingPairs>
  <TitlesOfParts>
    <vt:vector size="24" baseType="lpstr">
      <vt:lpstr>BIZ UDPゴシック</vt:lpstr>
      <vt:lpstr>BIZ UDゴシック</vt:lpstr>
      <vt:lpstr>MS明朝</vt:lpstr>
      <vt:lpstr>游ゴシック</vt:lpstr>
      <vt:lpstr>游ゴシック Light</vt:lpstr>
      <vt:lpstr>Arial</vt:lpstr>
      <vt:lpstr>Calibri</vt:lpstr>
      <vt:lpstr>Wingdings</vt:lpstr>
      <vt:lpstr>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Hideki HARA</dc:creator>
  <cp:lastModifiedBy>U3205</cp:lastModifiedBy>
  <cp:revision>32</cp:revision>
  <cp:lastPrinted>2024-12-17T05:48:05Z</cp:lastPrinted>
  <dcterms:created xsi:type="dcterms:W3CDTF">2024-08-09T13:17:51Z</dcterms:created>
  <dcterms:modified xsi:type="dcterms:W3CDTF">2026-07-02T12:57:47Z</dcterms:modified>
</cp:coreProperties>
</file>